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301" r:id="rId2"/>
    <p:sldId id="302"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2" d="100"/>
          <a:sy n="72" d="100"/>
        </p:scale>
        <p:origin x="1782" y="-1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4A9DFA6-2F6D-4A37-ABD4-9826AA4770A2}" type="datetimeFigureOut">
              <a:rPr kumimoji="1" lang="ja-JP" altLang="en-US" smtClean="0"/>
              <a:t>2026/1/23</a:t>
            </a:fld>
            <a:endParaRPr kumimoji="1" lang="ja-JP" altLang="en-US"/>
          </a:p>
        </p:txBody>
      </p:sp>
      <p:sp>
        <p:nvSpPr>
          <p:cNvPr id="4" name="スライド イメージ プレースホルダー 3"/>
          <p:cNvSpPr>
            <a:spLocks noGrp="1" noRot="1" noChangeAspect="1"/>
          </p:cNvSpPr>
          <p:nvPr>
            <p:ph type="sldImg" idx="2"/>
          </p:nvPr>
        </p:nvSpPr>
        <p:spPr>
          <a:xfrm>
            <a:off x="2273300" y="1252538"/>
            <a:ext cx="234156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C603D5-941A-4D4F-930F-B0F097C3431D}" type="slidenum">
              <a:rPr kumimoji="1" lang="ja-JP" altLang="en-US" smtClean="0"/>
              <a:t>‹#›</a:t>
            </a:fld>
            <a:endParaRPr kumimoji="1" lang="ja-JP" altLang="en-US"/>
          </a:p>
        </p:txBody>
      </p:sp>
    </p:spTree>
    <p:extLst>
      <p:ext uri="{BB962C8B-B14F-4D97-AF65-F5344CB8AC3E}">
        <p14:creationId xmlns:p14="http://schemas.microsoft.com/office/powerpoint/2010/main" val="40606029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73300" y="1252538"/>
            <a:ext cx="234156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C603D5-941A-4D4F-930F-B0F097C3431D}" type="slidenum">
              <a:rPr kumimoji="1" lang="ja-JP" altLang="en-US" smtClean="0"/>
              <a:t>2</a:t>
            </a:fld>
            <a:endParaRPr kumimoji="1" lang="ja-JP" altLang="en-US"/>
          </a:p>
        </p:txBody>
      </p:sp>
    </p:spTree>
    <p:extLst>
      <p:ext uri="{BB962C8B-B14F-4D97-AF65-F5344CB8AC3E}">
        <p14:creationId xmlns:p14="http://schemas.microsoft.com/office/powerpoint/2010/main" val="283732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370452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284293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56227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132700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33740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271939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160208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417674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23613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359363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0BB7A3-2ACB-4F71-82CC-B0E78BDFA487}" type="datetimeFigureOut">
              <a:rPr kumimoji="1" lang="ja-JP" altLang="en-US" smtClean="0"/>
              <a:t>2026/1/23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26552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60BB7A3-2ACB-4F71-82CC-B0E78BDFA487}" type="datetimeFigureOut">
              <a:rPr kumimoji="1" lang="ja-JP" altLang="en-US" smtClean="0"/>
              <a:t>2026/1/23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73A13FB-F964-4675-A47B-F9A5B1BF314B}" type="slidenum">
              <a:rPr kumimoji="1" lang="ja-JP" altLang="en-US" smtClean="0"/>
              <a:t>‹#›</a:t>
            </a:fld>
            <a:endParaRPr kumimoji="1" lang="ja-JP" altLang="en-US"/>
          </a:p>
        </p:txBody>
      </p:sp>
    </p:spTree>
    <p:extLst>
      <p:ext uri="{BB962C8B-B14F-4D97-AF65-F5344CB8AC3E}">
        <p14:creationId xmlns:p14="http://schemas.microsoft.com/office/powerpoint/2010/main" val="18840128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Grp="1"/>
          </p:cNvSpPr>
          <p:nvPr>
            <p:ph type="title"/>
          </p:nvPr>
        </p:nvSpPr>
        <p:spPr>
          <a:xfrm>
            <a:off x="1554670" y="682920"/>
            <a:ext cx="3945068" cy="526694"/>
          </a:xfrm>
          <a:prstGeom prst="rect">
            <a:avLst/>
          </a:prstGeom>
          <a:noFill/>
          <a:ln>
            <a:noFill/>
          </a:ln>
        </p:spPr>
        <p:txBody>
          <a:bodyPr rot="0" spcFirstLastPara="0" vert="horz" wrap="square" lIns="116251" tIns="13912" rIns="116251" bIns="13912" numCol="1" spcCol="0" rtlCol="0" fromWordArt="0" anchor="t" anchorCtr="0" forceAA="0" compatLnSpc="1">
            <a:prstTxWarp prst="textNoShape">
              <a:avLst/>
            </a:prstTxWarp>
            <a:spAutoFit/>
          </a:bodyPr>
          <a:lstStyle/>
          <a:p>
            <a:pPr algn="ctr">
              <a:tabLst>
                <a:tab pos="5211458" algn="l"/>
                <a:tab pos="5916919" algn="l"/>
              </a:tabLst>
            </a:pPr>
            <a:r>
              <a:rPr lang="ja-JP" altLang="en-US" sz="3600" b="1" kern="100" dirty="0" err="1">
                <a:ln w="11113" cap="flat" cmpd="sng" algn="ctr">
                  <a:solidFill>
                    <a:srgbClr val="C0504D"/>
                  </a:solidFill>
                  <a:prstDash val="solid"/>
                  <a:round/>
                </a:ln>
                <a:solidFill>
                  <a:srgbClr val="FFC000"/>
                </a:solidFill>
                <a:effectLst>
                  <a:outerShdw blurRad="50800" dist="38100" dir="2700000" algn="tl">
                    <a:srgbClr val="000000">
                      <a:alpha val="40000"/>
                    </a:srgb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きらっと</a:t>
            </a:r>
            <a:r>
              <a:rPr lang="ja-JP" altLang="en-US" sz="3600" b="1" kern="100" dirty="0">
                <a:ln w="11113" cap="flat" cmpd="sng" algn="ctr">
                  <a:solidFill>
                    <a:srgbClr val="C0504D"/>
                  </a:solidFill>
                  <a:prstDash val="solid"/>
                  <a:round/>
                </a:ln>
                <a:solidFill>
                  <a:srgbClr val="FFC000"/>
                </a:solidFill>
                <a:effectLst>
                  <a:outerShdw blurRad="50800" dist="38100" dir="2700000" algn="tl">
                    <a:srgbClr val="000000">
                      <a:alpha val="40000"/>
                    </a:srgbClr>
                  </a:outerShdw>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ニュース</a:t>
            </a:r>
            <a:endParaRPr lang="ja-JP" altLang="en-US" sz="3600" kern="100" dirty="0">
              <a:solidFill>
                <a:srgbClr val="FFC000"/>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grpSp>
        <p:nvGrpSpPr>
          <p:cNvPr id="5" name="グループ化 4"/>
          <p:cNvGrpSpPr>
            <a:grpSpLocks/>
          </p:cNvGrpSpPr>
          <p:nvPr/>
        </p:nvGrpSpPr>
        <p:grpSpPr bwMode="auto">
          <a:xfrm>
            <a:off x="387142" y="263809"/>
            <a:ext cx="6236295" cy="1298963"/>
            <a:chOff x="0" y="0"/>
            <a:chExt cx="65641" cy="14292"/>
          </a:xfrm>
          <a:solidFill>
            <a:schemeClr val="accent4">
              <a:lumMod val="50000"/>
            </a:schemeClr>
          </a:solidFill>
        </p:grpSpPr>
        <p:grpSp>
          <p:nvGrpSpPr>
            <p:cNvPr id="6" name="Group 10301"/>
            <p:cNvGrpSpPr>
              <a:grpSpLocks/>
            </p:cNvGrpSpPr>
            <p:nvPr/>
          </p:nvGrpSpPr>
          <p:grpSpPr bwMode="auto">
            <a:xfrm>
              <a:off x="0" y="0"/>
              <a:ext cx="65641" cy="14292"/>
              <a:chOff x="0" y="0"/>
              <a:chExt cx="10346" cy="2252"/>
            </a:xfrm>
            <a:grpFill/>
          </p:grpSpPr>
          <p:sp>
            <p:nvSpPr>
              <p:cNvPr id="39" name="Oval 10101"/>
              <p:cNvSpPr>
                <a:spLocks noChangeArrowheads="1"/>
              </p:cNvSpPr>
              <p:nvPr/>
            </p:nvSpPr>
            <p:spPr bwMode="auto">
              <a:xfrm>
                <a:off x="8466" y="0"/>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0" name="Oval 10102"/>
              <p:cNvSpPr>
                <a:spLocks noChangeArrowheads="1"/>
              </p:cNvSpPr>
              <p:nvPr/>
            </p:nvSpPr>
            <p:spPr bwMode="auto">
              <a:xfrm>
                <a:off x="9177" y="0"/>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1" name="Oval 10103"/>
              <p:cNvSpPr>
                <a:spLocks noChangeArrowheads="1"/>
              </p:cNvSpPr>
              <p:nvPr/>
            </p:nvSpPr>
            <p:spPr bwMode="auto">
              <a:xfrm>
                <a:off x="8703" y="0"/>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2" name="Oval 10104"/>
              <p:cNvSpPr>
                <a:spLocks noChangeArrowheads="1"/>
              </p:cNvSpPr>
              <p:nvPr/>
            </p:nvSpPr>
            <p:spPr bwMode="auto">
              <a:xfrm>
                <a:off x="8940" y="0"/>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3" name="Oval 10105"/>
              <p:cNvSpPr>
                <a:spLocks noChangeArrowheads="1"/>
              </p:cNvSpPr>
              <p:nvPr/>
            </p:nvSpPr>
            <p:spPr bwMode="auto">
              <a:xfrm>
                <a:off x="1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4" name="Oval 10106"/>
              <p:cNvSpPr>
                <a:spLocks noChangeArrowheads="1"/>
              </p:cNvSpPr>
              <p:nvPr/>
            </p:nvSpPr>
            <p:spPr bwMode="auto">
              <a:xfrm>
                <a:off x="866"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5" name="Oval 10107"/>
              <p:cNvSpPr>
                <a:spLocks noChangeArrowheads="1"/>
              </p:cNvSpPr>
              <p:nvPr/>
            </p:nvSpPr>
            <p:spPr bwMode="auto">
              <a:xfrm>
                <a:off x="3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6" name="Oval 10108"/>
              <p:cNvSpPr>
                <a:spLocks noChangeArrowheads="1"/>
              </p:cNvSpPr>
              <p:nvPr/>
            </p:nvSpPr>
            <p:spPr bwMode="auto">
              <a:xfrm>
                <a:off x="629"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7" name="Oval 10109"/>
              <p:cNvSpPr>
                <a:spLocks noChangeArrowheads="1"/>
              </p:cNvSpPr>
              <p:nvPr/>
            </p:nvSpPr>
            <p:spPr bwMode="auto">
              <a:xfrm>
                <a:off x="270"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8" name="Oval 10110"/>
              <p:cNvSpPr>
                <a:spLocks noChangeArrowheads="1"/>
              </p:cNvSpPr>
              <p:nvPr/>
            </p:nvSpPr>
            <p:spPr bwMode="auto">
              <a:xfrm>
                <a:off x="50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49" name="Oval 10111"/>
              <p:cNvSpPr>
                <a:spLocks noChangeArrowheads="1"/>
              </p:cNvSpPr>
              <p:nvPr/>
            </p:nvSpPr>
            <p:spPr bwMode="auto">
              <a:xfrm>
                <a:off x="748"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0" name="Freeform 10112"/>
              <p:cNvSpPr>
                <a:spLocks/>
              </p:cNvSpPr>
              <p:nvPr/>
            </p:nvSpPr>
            <p:spPr bwMode="auto">
              <a:xfrm>
                <a:off x="188" y="53"/>
                <a:ext cx="842" cy="107"/>
              </a:xfrm>
              <a:custGeom>
                <a:avLst/>
                <a:gdLst>
                  <a:gd name="T0" fmla="*/ 601 w 206"/>
                  <a:gd name="T1" fmla="*/ 0 h 26"/>
                  <a:gd name="T2" fmla="*/ 486 w 206"/>
                  <a:gd name="T3" fmla="*/ 86 h 26"/>
                  <a:gd name="T4" fmla="*/ 368 w 206"/>
                  <a:gd name="T5" fmla="*/ 0 h 26"/>
                  <a:gd name="T6" fmla="*/ 245 w 206"/>
                  <a:gd name="T7" fmla="*/ 86 h 26"/>
                  <a:gd name="T8" fmla="*/ 127 w 206"/>
                  <a:gd name="T9" fmla="*/ 0 h 26"/>
                  <a:gd name="T10" fmla="*/ 8 w 206"/>
                  <a:gd name="T11" fmla="*/ 86 h 26"/>
                  <a:gd name="T12" fmla="*/ 8 w 206"/>
                  <a:gd name="T13" fmla="*/ 107 h 26"/>
                  <a:gd name="T14" fmla="*/ 127 w 206"/>
                  <a:gd name="T15" fmla="*/ 21 h 26"/>
                  <a:gd name="T16" fmla="*/ 245 w 206"/>
                  <a:gd name="T17" fmla="*/ 107 h 26"/>
                  <a:gd name="T18" fmla="*/ 368 w 206"/>
                  <a:gd name="T19" fmla="*/ 21 h 26"/>
                  <a:gd name="T20" fmla="*/ 486 w 206"/>
                  <a:gd name="T21" fmla="*/ 107 h 26"/>
                  <a:gd name="T22" fmla="*/ 605 w 206"/>
                  <a:gd name="T23" fmla="*/ 21 h 26"/>
                  <a:gd name="T24" fmla="*/ 719 w 206"/>
                  <a:gd name="T25" fmla="*/ 107 h 26"/>
                  <a:gd name="T26" fmla="*/ 838 w 206"/>
                  <a:gd name="T27" fmla="*/ 16 h 26"/>
                  <a:gd name="T28" fmla="*/ 842 w 206"/>
                  <a:gd name="T29" fmla="*/ 4 h 26"/>
                  <a:gd name="T30" fmla="*/ 830 w 206"/>
                  <a:gd name="T31" fmla="*/ 0 h 26"/>
                  <a:gd name="T32" fmla="*/ 719 w 206"/>
                  <a:gd name="T33" fmla="*/ 86 h 26"/>
                  <a:gd name="T34" fmla="*/ 605 w 206"/>
                  <a:gd name="T35" fmla="*/ 0 h 26"/>
                  <a:gd name="T36" fmla="*/ 601 w 206"/>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6" h="26">
                    <a:moveTo>
                      <a:pt x="147" y="0"/>
                    </a:moveTo>
                    <a:cubicBezTo>
                      <a:pt x="147" y="0"/>
                      <a:pt x="122" y="19"/>
                      <a:pt x="119" y="21"/>
                    </a:cubicBezTo>
                    <a:cubicBezTo>
                      <a:pt x="117" y="20"/>
                      <a:pt x="90" y="0"/>
                      <a:pt x="90" y="0"/>
                    </a:cubicBezTo>
                    <a:cubicBezTo>
                      <a:pt x="90" y="0"/>
                      <a:pt x="62" y="20"/>
                      <a:pt x="60" y="21"/>
                    </a:cubicBezTo>
                    <a:cubicBezTo>
                      <a:pt x="58" y="20"/>
                      <a:pt x="31" y="0"/>
                      <a:pt x="31" y="0"/>
                    </a:cubicBezTo>
                    <a:cubicBezTo>
                      <a:pt x="31" y="0"/>
                      <a:pt x="5" y="19"/>
                      <a:pt x="2" y="21"/>
                    </a:cubicBezTo>
                    <a:cubicBezTo>
                      <a:pt x="0" y="19"/>
                      <a:pt x="2" y="26"/>
                      <a:pt x="2" y="26"/>
                    </a:cubicBezTo>
                    <a:cubicBezTo>
                      <a:pt x="2" y="26"/>
                      <a:pt x="29" y="6"/>
                      <a:pt x="31" y="5"/>
                    </a:cubicBezTo>
                    <a:cubicBezTo>
                      <a:pt x="33" y="6"/>
                      <a:pt x="60" y="26"/>
                      <a:pt x="60" y="26"/>
                    </a:cubicBezTo>
                    <a:cubicBezTo>
                      <a:pt x="60" y="26"/>
                      <a:pt x="88" y="6"/>
                      <a:pt x="90" y="5"/>
                    </a:cubicBezTo>
                    <a:cubicBezTo>
                      <a:pt x="92" y="6"/>
                      <a:pt x="119" y="26"/>
                      <a:pt x="119" y="26"/>
                    </a:cubicBezTo>
                    <a:cubicBezTo>
                      <a:pt x="119" y="26"/>
                      <a:pt x="146" y="6"/>
                      <a:pt x="148" y="5"/>
                    </a:cubicBezTo>
                    <a:cubicBezTo>
                      <a:pt x="150" y="6"/>
                      <a:pt x="176" y="26"/>
                      <a:pt x="176" y="26"/>
                    </a:cubicBezTo>
                    <a:cubicBezTo>
                      <a:pt x="205" y="4"/>
                      <a:pt x="205" y="4"/>
                      <a:pt x="205" y="4"/>
                    </a:cubicBezTo>
                    <a:cubicBezTo>
                      <a:pt x="206" y="3"/>
                      <a:pt x="206" y="2"/>
                      <a:pt x="206" y="1"/>
                    </a:cubicBezTo>
                    <a:cubicBezTo>
                      <a:pt x="205" y="0"/>
                      <a:pt x="204" y="0"/>
                      <a:pt x="203" y="0"/>
                    </a:cubicBezTo>
                    <a:cubicBezTo>
                      <a:pt x="203" y="0"/>
                      <a:pt x="178" y="19"/>
                      <a:pt x="176" y="21"/>
                    </a:cubicBezTo>
                    <a:cubicBezTo>
                      <a:pt x="174" y="19"/>
                      <a:pt x="148" y="0"/>
                      <a:pt x="148" y="0"/>
                    </a:cubicBezTo>
                    <a:lnTo>
                      <a:pt x="1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1" name="Oval 10113"/>
              <p:cNvSpPr>
                <a:spLocks noChangeArrowheads="1"/>
              </p:cNvSpPr>
              <p:nvPr/>
            </p:nvSpPr>
            <p:spPr bwMode="auto">
              <a:xfrm>
                <a:off x="1103"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2" name="Oval 10114"/>
              <p:cNvSpPr>
                <a:spLocks noChangeArrowheads="1"/>
              </p:cNvSpPr>
              <p:nvPr/>
            </p:nvSpPr>
            <p:spPr bwMode="auto">
              <a:xfrm>
                <a:off x="1814"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3" name="Oval 10115"/>
              <p:cNvSpPr>
                <a:spLocks noChangeArrowheads="1"/>
              </p:cNvSpPr>
              <p:nvPr/>
            </p:nvSpPr>
            <p:spPr bwMode="auto">
              <a:xfrm>
                <a:off x="1340"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4" name="Oval 10116"/>
              <p:cNvSpPr>
                <a:spLocks noChangeArrowheads="1"/>
              </p:cNvSpPr>
              <p:nvPr/>
            </p:nvSpPr>
            <p:spPr bwMode="auto">
              <a:xfrm>
                <a:off x="1577"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5" name="Oval 10117"/>
              <p:cNvSpPr>
                <a:spLocks noChangeArrowheads="1"/>
              </p:cNvSpPr>
              <p:nvPr/>
            </p:nvSpPr>
            <p:spPr bwMode="auto">
              <a:xfrm>
                <a:off x="981"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6" name="Oval 10118"/>
              <p:cNvSpPr>
                <a:spLocks noChangeArrowheads="1"/>
              </p:cNvSpPr>
              <p:nvPr/>
            </p:nvSpPr>
            <p:spPr bwMode="auto">
              <a:xfrm>
                <a:off x="1222"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7" name="Oval 10119"/>
              <p:cNvSpPr>
                <a:spLocks noChangeArrowheads="1"/>
              </p:cNvSpPr>
              <p:nvPr/>
            </p:nvSpPr>
            <p:spPr bwMode="auto">
              <a:xfrm>
                <a:off x="1459"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8" name="Oval 10120"/>
              <p:cNvSpPr>
                <a:spLocks noChangeArrowheads="1"/>
              </p:cNvSpPr>
              <p:nvPr/>
            </p:nvSpPr>
            <p:spPr bwMode="auto">
              <a:xfrm>
                <a:off x="1696"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59" name="Freeform 10121"/>
              <p:cNvSpPr>
                <a:spLocks/>
              </p:cNvSpPr>
              <p:nvPr/>
            </p:nvSpPr>
            <p:spPr bwMode="auto">
              <a:xfrm>
                <a:off x="1022" y="53"/>
                <a:ext cx="960" cy="107"/>
              </a:xfrm>
              <a:custGeom>
                <a:avLst/>
                <a:gdLst>
                  <a:gd name="T0" fmla="*/ 715 w 235"/>
                  <a:gd name="T1" fmla="*/ 0 h 26"/>
                  <a:gd name="T2" fmla="*/ 605 w 235"/>
                  <a:gd name="T3" fmla="*/ 86 h 26"/>
                  <a:gd name="T4" fmla="*/ 482 w 235"/>
                  <a:gd name="T5" fmla="*/ 0 h 26"/>
                  <a:gd name="T6" fmla="*/ 364 w 235"/>
                  <a:gd name="T7" fmla="*/ 86 h 26"/>
                  <a:gd name="T8" fmla="*/ 245 w 235"/>
                  <a:gd name="T9" fmla="*/ 0 h 26"/>
                  <a:gd name="T10" fmla="*/ 127 w 235"/>
                  <a:gd name="T11" fmla="*/ 86 h 26"/>
                  <a:gd name="T12" fmla="*/ 12 w 235"/>
                  <a:gd name="T13" fmla="*/ 0 h 26"/>
                  <a:gd name="T14" fmla="*/ 0 w 235"/>
                  <a:gd name="T15" fmla="*/ 4 h 26"/>
                  <a:gd name="T16" fmla="*/ 4 w 235"/>
                  <a:gd name="T17" fmla="*/ 16 h 26"/>
                  <a:gd name="T18" fmla="*/ 127 w 235"/>
                  <a:gd name="T19" fmla="*/ 107 h 26"/>
                  <a:gd name="T20" fmla="*/ 245 w 235"/>
                  <a:gd name="T21" fmla="*/ 21 h 26"/>
                  <a:gd name="T22" fmla="*/ 364 w 235"/>
                  <a:gd name="T23" fmla="*/ 107 h 26"/>
                  <a:gd name="T24" fmla="*/ 482 w 235"/>
                  <a:gd name="T25" fmla="*/ 21 h 26"/>
                  <a:gd name="T26" fmla="*/ 605 w 235"/>
                  <a:gd name="T27" fmla="*/ 107 h 26"/>
                  <a:gd name="T28" fmla="*/ 719 w 235"/>
                  <a:gd name="T29" fmla="*/ 21 h 26"/>
                  <a:gd name="T30" fmla="*/ 833 w 235"/>
                  <a:gd name="T31" fmla="*/ 107 h 26"/>
                  <a:gd name="T32" fmla="*/ 956 w 235"/>
                  <a:gd name="T33" fmla="*/ 16 h 26"/>
                  <a:gd name="T34" fmla="*/ 956 w 235"/>
                  <a:gd name="T35" fmla="*/ 4 h 26"/>
                  <a:gd name="T36" fmla="*/ 944 w 235"/>
                  <a:gd name="T37" fmla="*/ 0 h 26"/>
                  <a:gd name="T38" fmla="*/ 833 w 235"/>
                  <a:gd name="T39" fmla="*/ 86 h 26"/>
                  <a:gd name="T40" fmla="*/ 719 w 235"/>
                  <a:gd name="T41" fmla="*/ 0 h 26"/>
                  <a:gd name="T42" fmla="*/ 715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0"/>
                    </a:moveTo>
                    <a:cubicBezTo>
                      <a:pt x="175" y="0"/>
                      <a:pt x="150" y="19"/>
                      <a:pt x="148" y="21"/>
                    </a:cubicBezTo>
                    <a:cubicBezTo>
                      <a:pt x="146" y="20"/>
                      <a:pt x="118" y="0"/>
                      <a:pt x="118" y="0"/>
                    </a:cubicBezTo>
                    <a:cubicBezTo>
                      <a:pt x="118" y="0"/>
                      <a:pt x="91" y="20"/>
                      <a:pt x="89" y="21"/>
                    </a:cubicBezTo>
                    <a:cubicBezTo>
                      <a:pt x="87" y="20"/>
                      <a:pt x="60" y="0"/>
                      <a:pt x="60" y="0"/>
                    </a:cubicBezTo>
                    <a:cubicBezTo>
                      <a:pt x="60" y="0"/>
                      <a:pt x="33" y="19"/>
                      <a:pt x="31" y="21"/>
                    </a:cubicBezTo>
                    <a:cubicBezTo>
                      <a:pt x="29" y="19"/>
                      <a:pt x="3" y="0"/>
                      <a:pt x="3" y="0"/>
                    </a:cubicBezTo>
                    <a:cubicBezTo>
                      <a:pt x="2" y="0"/>
                      <a:pt x="1" y="0"/>
                      <a:pt x="0" y="1"/>
                    </a:cubicBezTo>
                    <a:cubicBezTo>
                      <a:pt x="0" y="2"/>
                      <a:pt x="0" y="3"/>
                      <a:pt x="1" y="4"/>
                    </a:cubicBezTo>
                    <a:cubicBezTo>
                      <a:pt x="31" y="26"/>
                      <a:pt x="31" y="26"/>
                      <a:pt x="31" y="26"/>
                    </a:cubicBezTo>
                    <a:cubicBezTo>
                      <a:pt x="31" y="26"/>
                      <a:pt x="57" y="6"/>
                      <a:pt x="60" y="5"/>
                    </a:cubicBezTo>
                    <a:cubicBezTo>
                      <a:pt x="62" y="6"/>
                      <a:pt x="89" y="26"/>
                      <a:pt x="89" y="26"/>
                    </a:cubicBezTo>
                    <a:cubicBezTo>
                      <a:pt x="89" y="26"/>
                      <a:pt x="116" y="6"/>
                      <a:pt x="118" y="5"/>
                    </a:cubicBezTo>
                    <a:cubicBezTo>
                      <a:pt x="120" y="6"/>
                      <a:pt x="148" y="26"/>
                      <a:pt x="148" y="26"/>
                    </a:cubicBezTo>
                    <a:cubicBezTo>
                      <a:pt x="148" y="26"/>
                      <a:pt x="174" y="6"/>
                      <a:pt x="176" y="5"/>
                    </a:cubicBezTo>
                    <a:cubicBezTo>
                      <a:pt x="179" y="6"/>
                      <a:pt x="204" y="26"/>
                      <a:pt x="204" y="26"/>
                    </a:cubicBezTo>
                    <a:cubicBezTo>
                      <a:pt x="234" y="4"/>
                      <a:pt x="234" y="4"/>
                      <a:pt x="234" y="4"/>
                    </a:cubicBezTo>
                    <a:cubicBezTo>
                      <a:pt x="235" y="3"/>
                      <a:pt x="235" y="2"/>
                      <a:pt x="234" y="1"/>
                    </a:cubicBezTo>
                    <a:cubicBezTo>
                      <a:pt x="233" y="0"/>
                      <a:pt x="232" y="0"/>
                      <a:pt x="231" y="0"/>
                    </a:cubicBezTo>
                    <a:cubicBezTo>
                      <a:pt x="231" y="0"/>
                      <a:pt x="207" y="19"/>
                      <a:pt x="204" y="21"/>
                    </a:cubicBezTo>
                    <a:cubicBezTo>
                      <a:pt x="202" y="19"/>
                      <a:pt x="176" y="0"/>
                      <a:pt x="176" y="0"/>
                    </a:cubicBez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0" name="Oval 10122"/>
              <p:cNvSpPr>
                <a:spLocks noChangeArrowheads="1"/>
              </p:cNvSpPr>
              <p:nvPr/>
            </p:nvSpPr>
            <p:spPr bwMode="auto">
              <a:xfrm>
                <a:off x="20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1" name="Oval 10123"/>
              <p:cNvSpPr>
                <a:spLocks noChangeArrowheads="1"/>
              </p:cNvSpPr>
              <p:nvPr/>
            </p:nvSpPr>
            <p:spPr bwMode="auto">
              <a:xfrm>
                <a:off x="2766"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2" name="Oval 10124"/>
              <p:cNvSpPr>
                <a:spLocks noChangeArrowheads="1"/>
              </p:cNvSpPr>
              <p:nvPr/>
            </p:nvSpPr>
            <p:spPr bwMode="auto">
              <a:xfrm>
                <a:off x="22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3" name="Oval 10125"/>
              <p:cNvSpPr>
                <a:spLocks noChangeArrowheads="1"/>
              </p:cNvSpPr>
              <p:nvPr/>
            </p:nvSpPr>
            <p:spPr bwMode="auto">
              <a:xfrm>
                <a:off x="2525"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4" name="Oval 10126"/>
              <p:cNvSpPr>
                <a:spLocks noChangeArrowheads="1"/>
              </p:cNvSpPr>
              <p:nvPr/>
            </p:nvSpPr>
            <p:spPr bwMode="auto">
              <a:xfrm>
                <a:off x="1933"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5" name="Oval 10127"/>
              <p:cNvSpPr>
                <a:spLocks noChangeArrowheads="1"/>
              </p:cNvSpPr>
              <p:nvPr/>
            </p:nvSpPr>
            <p:spPr bwMode="auto">
              <a:xfrm>
                <a:off x="2170"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6" name="Oval 10128"/>
              <p:cNvSpPr>
                <a:spLocks noChangeArrowheads="1"/>
              </p:cNvSpPr>
              <p:nvPr/>
            </p:nvSpPr>
            <p:spPr bwMode="auto">
              <a:xfrm>
                <a:off x="240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7" name="Oval 10129"/>
              <p:cNvSpPr>
                <a:spLocks noChangeArrowheads="1"/>
              </p:cNvSpPr>
              <p:nvPr/>
            </p:nvSpPr>
            <p:spPr bwMode="auto">
              <a:xfrm>
                <a:off x="2648"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8" name="Freeform 10130"/>
              <p:cNvSpPr>
                <a:spLocks/>
              </p:cNvSpPr>
              <p:nvPr/>
            </p:nvSpPr>
            <p:spPr bwMode="auto">
              <a:xfrm>
                <a:off x="1970" y="53"/>
                <a:ext cx="960" cy="107"/>
              </a:xfrm>
              <a:custGeom>
                <a:avLst/>
                <a:gdLst>
                  <a:gd name="T0" fmla="*/ 719 w 235"/>
                  <a:gd name="T1" fmla="*/ 0 h 26"/>
                  <a:gd name="T2" fmla="*/ 605 w 235"/>
                  <a:gd name="T3" fmla="*/ 86 h 26"/>
                  <a:gd name="T4" fmla="*/ 486 w 235"/>
                  <a:gd name="T5" fmla="*/ 0 h 26"/>
                  <a:gd name="T6" fmla="*/ 364 w 235"/>
                  <a:gd name="T7" fmla="*/ 86 h 26"/>
                  <a:gd name="T8" fmla="*/ 245 w 235"/>
                  <a:gd name="T9" fmla="*/ 0 h 26"/>
                  <a:gd name="T10" fmla="*/ 127 w 235"/>
                  <a:gd name="T11" fmla="*/ 86 h 26"/>
                  <a:gd name="T12" fmla="*/ 16 w 235"/>
                  <a:gd name="T13" fmla="*/ 0 h 26"/>
                  <a:gd name="T14" fmla="*/ 4 w 235"/>
                  <a:gd name="T15" fmla="*/ 4 h 26"/>
                  <a:gd name="T16" fmla="*/ 4 w 235"/>
                  <a:gd name="T17" fmla="*/ 16 h 26"/>
                  <a:gd name="T18" fmla="*/ 127 w 235"/>
                  <a:gd name="T19" fmla="*/ 107 h 26"/>
                  <a:gd name="T20" fmla="*/ 245 w 235"/>
                  <a:gd name="T21" fmla="*/ 21 h 26"/>
                  <a:gd name="T22" fmla="*/ 364 w 235"/>
                  <a:gd name="T23" fmla="*/ 107 h 26"/>
                  <a:gd name="T24" fmla="*/ 486 w 235"/>
                  <a:gd name="T25" fmla="*/ 21 h 26"/>
                  <a:gd name="T26" fmla="*/ 605 w 235"/>
                  <a:gd name="T27" fmla="*/ 107 h 26"/>
                  <a:gd name="T28" fmla="*/ 723 w 235"/>
                  <a:gd name="T29" fmla="*/ 21 h 26"/>
                  <a:gd name="T30" fmla="*/ 837 w 235"/>
                  <a:gd name="T31" fmla="*/ 107 h 26"/>
                  <a:gd name="T32" fmla="*/ 956 w 235"/>
                  <a:gd name="T33" fmla="*/ 16 h 26"/>
                  <a:gd name="T34" fmla="*/ 956 w 235"/>
                  <a:gd name="T35" fmla="*/ 4 h 26"/>
                  <a:gd name="T36" fmla="*/ 948 w 235"/>
                  <a:gd name="T37" fmla="*/ 0 h 26"/>
                  <a:gd name="T38" fmla="*/ 837 w 235"/>
                  <a:gd name="T39" fmla="*/ 86 h 26"/>
                  <a:gd name="T40" fmla="*/ 723 w 235"/>
                  <a:gd name="T41" fmla="*/ 0 h 26"/>
                  <a:gd name="T42" fmla="*/ 719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0"/>
                    </a:moveTo>
                    <a:cubicBezTo>
                      <a:pt x="176" y="0"/>
                      <a:pt x="150" y="19"/>
                      <a:pt x="148" y="21"/>
                    </a:cubicBezTo>
                    <a:cubicBezTo>
                      <a:pt x="146" y="20"/>
                      <a:pt x="119" y="0"/>
                      <a:pt x="119" y="0"/>
                    </a:cubicBezTo>
                    <a:cubicBezTo>
                      <a:pt x="119" y="0"/>
                      <a:pt x="91" y="20"/>
                      <a:pt x="89" y="21"/>
                    </a:cubicBezTo>
                    <a:cubicBezTo>
                      <a:pt x="87" y="20"/>
                      <a:pt x="60" y="0"/>
                      <a:pt x="60" y="0"/>
                    </a:cubicBezTo>
                    <a:cubicBezTo>
                      <a:pt x="60" y="0"/>
                      <a:pt x="33" y="19"/>
                      <a:pt x="31" y="21"/>
                    </a:cubicBezTo>
                    <a:cubicBezTo>
                      <a:pt x="29" y="19"/>
                      <a:pt x="4" y="0"/>
                      <a:pt x="4" y="0"/>
                    </a:cubicBezTo>
                    <a:cubicBezTo>
                      <a:pt x="3" y="0"/>
                      <a:pt x="1"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7" y="6"/>
                      <a:pt x="119" y="5"/>
                    </a:cubicBezTo>
                    <a:cubicBezTo>
                      <a:pt x="121" y="6"/>
                      <a:pt x="148" y="26"/>
                      <a:pt x="148" y="26"/>
                    </a:cubicBezTo>
                    <a:cubicBezTo>
                      <a:pt x="148" y="26"/>
                      <a:pt x="175" y="6"/>
                      <a:pt x="177" y="5"/>
                    </a:cubicBezTo>
                    <a:cubicBezTo>
                      <a:pt x="179" y="6"/>
                      <a:pt x="205" y="26"/>
                      <a:pt x="205" y="26"/>
                    </a:cubicBezTo>
                    <a:cubicBezTo>
                      <a:pt x="234" y="4"/>
                      <a:pt x="234" y="4"/>
                      <a:pt x="234" y="4"/>
                    </a:cubicBezTo>
                    <a:cubicBezTo>
                      <a:pt x="235" y="3"/>
                      <a:pt x="235" y="2"/>
                      <a:pt x="234" y="1"/>
                    </a:cubicBezTo>
                    <a:cubicBezTo>
                      <a:pt x="234" y="0"/>
                      <a:pt x="233" y="0"/>
                      <a:pt x="232" y="0"/>
                    </a:cubicBezTo>
                    <a:cubicBezTo>
                      <a:pt x="232" y="0"/>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69" name="Oval 10131"/>
              <p:cNvSpPr>
                <a:spLocks noChangeArrowheads="1"/>
              </p:cNvSpPr>
              <p:nvPr/>
            </p:nvSpPr>
            <p:spPr bwMode="auto">
              <a:xfrm>
                <a:off x="2999"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0" name="Oval 10132"/>
              <p:cNvSpPr>
                <a:spLocks noChangeArrowheads="1"/>
              </p:cNvSpPr>
              <p:nvPr/>
            </p:nvSpPr>
            <p:spPr bwMode="auto">
              <a:xfrm>
                <a:off x="3714"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1" name="Oval 10133"/>
              <p:cNvSpPr>
                <a:spLocks noChangeArrowheads="1"/>
              </p:cNvSpPr>
              <p:nvPr/>
            </p:nvSpPr>
            <p:spPr bwMode="auto">
              <a:xfrm>
                <a:off x="3240"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2" name="Oval 10134"/>
              <p:cNvSpPr>
                <a:spLocks noChangeArrowheads="1"/>
              </p:cNvSpPr>
              <p:nvPr/>
            </p:nvSpPr>
            <p:spPr bwMode="auto">
              <a:xfrm>
                <a:off x="3477"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3" name="Oval 10135"/>
              <p:cNvSpPr>
                <a:spLocks noChangeArrowheads="1"/>
              </p:cNvSpPr>
              <p:nvPr/>
            </p:nvSpPr>
            <p:spPr bwMode="auto">
              <a:xfrm>
                <a:off x="2881"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4" name="Oval 10136"/>
              <p:cNvSpPr>
                <a:spLocks noChangeArrowheads="1"/>
              </p:cNvSpPr>
              <p:nvPr/>
            </p:nvSpPr>
            <p:spPr bwMode="auto">
              <a:xfrm>
                <a:off x="3122"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5" name="Oval 10137"/>
              <p:cNvSpPr>
                <a:spLocks noChangeArrowheads="1"/>
              </p:cNvSpPr>
              <p:nvPr/>
            </p:nvSpPr>
            <p:spPr bwMode="auto">
              <a:xfrm>
                <a:off x="3359"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6" name="Oval 10138"/>
              <p:cNvSpPr>
                <a:spLocks noChangeArrowheads="1"/>
              </p:cNvSpPr>
              <p:nvPr/>
            </p:nvSpPr>
            <p:spPr bwMode="auto">
              <a:xfrm>
                <a:off x="3596"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7" name="Freeform 10139"/>
              <p:cNvSpPr>
                <a:spLocks/>
              </p:cNvSpPr>
              <p:nvPr/>
            </p:nvSpPr>
            <p:spPr bwMode="auto">
              <a:xfrm>
                <a:off x="2922" y="53"/>
                <a:ext cx="960" cy="107"/>
              </a:xfrm>
              <a:custGeom>
                <a:avLst/>
                <a:gdLst>
                  <a:gd name="T0" fmla="*/ 715 w 235"/>
                  <a:gd name="T1" fmla="*/ 0 h 26"/>
                  <a:gd name="T2" fmla="*/ 605 w 235"/>
                  <a:gd name="T3" fmla="*/ 86 h 26"/>
                  <a:gd name="T4" fmla="*/ 482 w 235"/>
                  <a:gd name="T5" fmla="*/ 0 h 26"/>
                  <a:gd name="T6" fmla="*/ 364 w 235"/>
                  <a:gd name="T7" fmla="*/ 86 h 26"/>
                  <a:gd name="T8" fmla="*/ 241 w 235"/>
                  <a:gd name="T9" fmla="*/ 0 h 26"/>
                  <a:gd name="T10" fmla="*/ 127 w 235"/>
                  <a:gd name="T11" fmla="*/ 86 h 26"/>
                  <a:gd name="T12" fmla="*/ 12 w 235"/>
                  <a:gd name="T13" fmla="*/ 0 h 26"/>
                  <a:gd name="T14" fmla="*/ 0 w 235"/>
                  <a:gd name="T15" fmla="*/ 4 h 26"/>
                  <a:gd name="T16" fmla="*/ 4 w 235"/>
                  <a:gd name="T17" fmla="*/ 16 h 26"/>
                  <a:gd name="T18" fmla="*/ 127 w 235"/>
                  <a:gd name="T19" fmla="*/ 107 h 26"/>
                  <a:gd name="T20" fmla="*/ 245 w 235"/>
                  <a:gd name="T21" fmla="*/ 21 h 26"/>
                  <a:gd name="T22" fmla="*/ 364 w 235"/>
                  <a:gd name="T23" fmla="*/ 107 h 26"/>
                  <a:gd name="T24" fmla="*/ 482 w 235"/>
                  <a:gd name="T25" fmla="*/ 21 h 26"/>
                  <a:gd name="T26" fmla="*/ 605 w 235"/>
                  <a:gd name="T27" fmla="*/ 107 h 26"/>
                  <a:gd name="T28" fmla="*/ 719 w 235"/>
                  <a:gd name="T29" fmla="*/ 21 h 26"/>
                  <a:gd name="T30" fmla="*/ 833 w 235"/>
                  <a:gd name="T31" fmla="*/ 107 h 26"/>
                  <a:gd name="T32" fmla="*/ 956 w 235"/>
                  <a:gd name="T33" fmla="*/ 16 h 26"/>
                  <a:gd name="T34" fmla="*/ 956 w 235"/>
                  <a:gd name="T35" fmla="*/ 4 h 26"/>
                  <a:gd name="T36" fmla="*/ 944 w 235"/>
                  <a:gd name="T37" fmla="*/ 0 h 26"/>
                  <a:gd name="T38" fmla="*/ 833 w 235"/>
                  <a:gd name="T39" fmla="*/ 86 h 26"/>
                  <a:gd name="T40" fmla="*/ 719 w 235"/>
                  <a:gd name="T41" fmla="*/ 0 h 26"/>
                  <a:gd name="T42" fmla="*/ 715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0"/>
                    </a:moveTo>
                    <a:cubicBezTo>
                      <a:pt x="175" y="0"/>
                      <a:pt x="150" y="19"/>
                      <a:pt x="148" y="21"/>
                    </a:cubicBezTo>
                    <a:cubicBezTo>
                      <a:pt x="146" y="20"/>
                      <a:pt x="118" y="0"/>
                      <a:pt x="118" y="0"/>
                    </a:cubicBezTo>
                    <a:cubicBezTo>
                      <a:pt x="118" y="0"/>
                      <a:pt x="91" y="20"/>
                      <a:pt x="89" y="21"/>
                    </a:cubicBezTo>
                    <a:cubicBezTo>
                      <a:pt x="86" y="20"/>
                      <a:pt x="59" y="0"/>
                      <a:pt x="59" y="0"/>
                    </a:cubicBezTo>
                    <a:cubicBezTo>
                      <a:pt x="59" y="0"/>
                      <a:pt x="33" y="19"/>
                      <a:pt x="31" y="21"/>
                    </a:cubicBezTo>
                    <a:cubicBezTo>
                      <a:pt x="28" y="19"/>
                      <a:pt x="3" y="0"/>
                      <a:pt x="3" y="0"/>
                    </a:cubicBezTo>
                    <a:cubicBezTo>
                      <a:pt x="2" y="0"/>
                      <a:pt x="1" y="0"/>
                      <a:pt x="0" y="1"/>
                    </a:cubicBezTo>
                    <a:cubicBezTo>
                      <a:pt x="0" y="2"/>
                      <a:pt x="0" y="3"/>
                      <a:pt x="1" y="4"/>
                    </a:cubicBezTo>
                    <a:cubicBezTo>
                      <a:pt x="31" y="26"/>
                      <a:pt x="31" y="26"/>
                      <a:pt x="31" y="26"/>
                    </a:cubicBezTo>
                    <a:cubicBezTo>
                      <a:pt x="31" y="26"/>
                      <a:pt x="57" y="6"/>
                      <a:pt x="60" y="5"/>
                    </a:cubicBezTo>
                    <a:cubicBezTo>
                      <a:pt x="62" y="6"/>
                      <a:pt x="89" y="26"/>
                      <a:pt x="89" y="26"/>
                    </a:cubicBezTo>
                    <a:cubicBezTo>
                      <a:pt x="89" y="26"/>
                      <a:pt x="116" y="6"/>
                      <a:pt x="118" y="5"/>
                    </a:cubicBezTo>
                    <a:cubicBezTo>
                      <a:pt x="120" y="6"/>
                      <a:pt x="148" y="26"/>
                      <a:pt x="148" y="26"/>
                    </a:cubicBezTo>
                    <a:cubicBezTo>
                      <a:pt x="148" y="26"/>
                      <a:pt x="174" y="6"/>
                      <a:pt x="176" y="5"/>
                    </a:cubicBezTo>
                    <a:cubicBezTo>
                      <a:pt x="179" y="6"/>
                      <a:pt x="204" y="26"/>
                      <a:pt x="204" y="26"/>
                    </a:cubicBezTo>
                    <a:cubicBezTo>
                      <a:pt x="234" y="4"/>
                      <a:pt x="234" y="4"/>
                      <a:pt x="234" y="4"/>
                    </a:cubicBezTo>
                    <a:cubicBezTo>
                      <a:pt x="234" y="3"/>
                      <a:pt x="235" y="2"/>
                      <a:pt x="234" y="1"/>
                    </a:cubicBezTo>
                    <a:cubicBezTo>
                      <a:pt x="233" y="0"/>
                      <a:pt x="232" y="0"/>
                      <a:pt x="231" y="0"/>
                    </a:cubicBezTo>
                    <a:cubicBezTo>
                      <a:pt x="231" y="0"/>
                      <a:pt x="207" y="19"/>
                      <a:pt x="204" y="21"/>
                    </a:cubicBezTo>
                    <a:cubicBezTo>
                      <a:pt x="202" y="19"/>
                      <a:pt x="176" y="0"/>
                      <a:pt x="176" y="0"/>
                    </a:cubicBez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8" name="Oval 10140"/>
              <p:cNvSpPr>
                <a:spLocks noChangeArrowheads="1"/>
              </p:cNvSpPr>
              <p:nvPr/>
            </p:nvSpPr>
            <p:spPr bwMode="auto">
              <a:xfrm>
                <a:off x="39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79" name="Oval 10141"/>
              <p:cNvSpPr>
                <a:spLocks noChangeArrowheads="1"/>
              </p:cNvSpPr>
              <p:nvPr/>
            </p:nvSpPr>
            <p:spPr bwMode="auto">
              <a:xfrm>
                <a:off x="4666"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0" name="Oval 10142"/>
              <p:cNvSpPr>
                <a:spLocks noChangeArrowheads="1"/>
              </p:cNvSpPr>
              <p:nvPr/>
            </p:nvSpPr>
            <p:spPr bwMode="auto">
              <a:xfrm>
                <a:off x="41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1" name="Oval 10143"/>
              <p:cNvSpPr>
                <a:spLocks noChangeArrowheads="1"/>
              </p:cNvSpPr>
              <p:nvPr/>
            </p:nvSpPr>
            <p:spPr bwMode="auto">
              <a:xfrm>
                <a:off x="4425"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2" name="Oval 10144"/>
              <p:cNvSpPr>
                <a:spLocks noChangeArrowheads="1"/>
              </p:cNvSpPr>
              <p:nvPr/>
            </p:nvSpPr>
            <p:spPr bwMode="auto">
              <a:xfrm>
                <a:off x="3833"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3" name="Oval 10145"/>
              <p:cNvSpPr>
                <a:spLocks noChangeArrowheads="1"/>
              </p:cNvSpPr>
              <p:nvPr/>
            </p:nvSpPr>
            <p:spPr bwMode="auto">
              <a:xfrm>
                <a:off x="4070"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4" name="Oval 10146"/>
              <p:cNvSpPr>
                <a:spLocks noChangeArrowheads="1"/>
              </p:cNvSpPr>
              <p:nvPr/>
            </p:nvSpPr>
            <p:spPr bwMode="auto">
              <a:xfrm>
                <a:off x="430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5" name="Oval 10147"/>
              <p:cNvSpPr>
                <a:spLocks noChangeArrowheads="1"/>
              </p:cNvSpPr>
              <p:nvPr/>
            </p:nvSpPr>
            <p:spPr bwMode="auto">
              <a:xfrm>
                <a:off x="4544"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6" name="Freeform 10148"/>
              <p:cNvSpPr>
                <a:spLocks/>
              </p:cNvSpPr>
              <p:nvPr/>
            </p:nvSpPr>
            <p:spPr bwMode="auto">
              <a:xfrm>
                <a:off x="3870" y="53"/>
                <a:ext cx="960" cy="107"/>
              </a:xfrm>
              <a:custGeom>
                <a:avLst/>
                <a:gdLst>
                  <a:gd name="T0" fmla="*/ 719 w 235"/>
                  <a:gd name="T1" fmla="*/ 0 h 26"/>
                  <a:gd name="T2" fmla="*/ 605 w 235"/>
                  <a:gd name="T3" fmla="*/ 86 h 26"/>
                  <a:gd name="T4" fmla="*/ 486 w 235"/>
                  <a:gd name="T5" fmla="*/ 0 h 26"/>
                  <a:gd name="T6" fmla="*/ 364 w 235"/>
                  <a:gd name="T7" fmla="*/ 86 h 26"/>
                  <a:gd name="T8" fmla="*/ 245 w 235"/>
                  <a:gd name="T9" fmla="*/ 0 h 26"/>
                  <a:gd name="T10" fmla="*/ 127 w 235"/>
                  <a:gd name="T11" fmla="*/ 86 h 26"/>
                  <a:gd name="T12" fmla="*/ 12 w 235"/>
                  <a:gd name="T13" fmla="*/ 0 h 26"/>
                  <a:gd name="T14" fmla="*/ 4 w 235"/>
                  <a:gd name="T15" fmla="*/ 4 h 26"/>
                  <a:gd name="T16" fmla="*/ 4 w 235"/>
                  <a:gd name="T17" fmla="*/ 16 h 26"/>
                  <a:gd name="T18" fmla="*/ 127 w 235"/>
                  <a:gd name="T19" fmla="*/ 107 h 26"/>
                  <a:gd name="T20" fmla="*/ 245 w 235"/>
                  <a:gd name="T21" fmla="*/ 21 h 26"/>
                  <a:gd name="T22" fmla="*/ 364 w 235"/>
                  <a:gd name="T23" fmla="*/ 107 h 26"/>
                  <a:gd name="T24" fmla="*/ 486 w 235"/>
                  <a:gd name="T25" fmla="*/ 21 h 26"/>
                  <a:gd name="T26" fmla="*/ 605 w 235"/>
                  <a:gd name="T27" fmla="*/ 107 h 26"/>
                  <a:gd name="T28" fmla="*/ 723 w 235"/>
                  <a:gd name="T29" fmla="*/ 21 h 26"/>
                  <a:gd name="T30" fmla="*/ 837 w 235"/>
                  <a:gd name="T31" fmla="*/ 107 h 26"/>
                  <a:gd name="T32" fmla="*/ 956 w 235"/>
                  <a:gd name="T33" fmla="*/ 16 h 26"/>
                  <a:gd name="T34" fmla="*/ 956 w 235"/>
                  <a:gd name="T35" fmla="*/ 4 h 26"/>
                  <a:gd name="T36" fmla="*/ 948 w 235"/>
                  <a:gd name="T37" fmla="*/ 0 h 26"/>
                  <a:gd name="T38" fmla="*/ 837 w 235"/>
                  <a:gd name="T39" fmla="*/ 86 h 26"/>
                  <a:gd name="T40" fmla="*/ 723 w 235"/>
                  <a:gd name="T41" fmla="*/ 0 h 26"/>
                  <a:gd name="T42" fmla="*/ 719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0"/>
                    </a:moveTo>
                    <a:cubicBezTo>
                      <a:pt x="176" y="0"/>
                      <a:pt x="150" y="19"/>
                      <a:pt x="148" y="21"/>
                    </a:cubicBezTo>
                    <a:cubicBezTo>
                      <a:pt x="146" y="20"/>
                      <a:pt x="119" y="0"/>
                      <a:pt x="119" y="0"/>
                    </a:cubicBezTo>
                    <a:cubicBezTo>
                      <a:pt x="119" y="0"/>
                      <a:pt x="91" y="20"/>
                      <a:pt x="89" y="21"/>
                    </a:cubicBezTo>
                    <a:cubicBezTo>
                      <a:pt x="87" y="20"/>
                      <a:pt x="60" y="0"/>
                      <a:pt x="60" y="0"/>
                    </a:cubicBezTo>
                    <a:cubicBezTo>
                      <a:pt x="60" y="0"/>
                      <a:pt x="33" y="19"/>
                      <a:pt x="31" y="21"/>
                    </a:cubicBezTo>
                    <a:cubicBezTo>
                      <a:pt x="29" y="19"/>
                      <a:pt x="3" y="0"/>
                      <a:pt x="3" y="0"/>
                    </a:cubicBezTo>
                    <a:cubicBezTo>
                      <a:pt x="3" y="0"/>
                      <a:pt x="1"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6" y="6"/>
                      <a:pt x="119" y="5"/>
                    </a:cubicBezTo>
                    <a:cubicBezTo>
                      <a:pt x="121" y="6"/>
                      <a:pt x="148" y="26"/>
                      <a:pt x="148" y="26"/>
                    </a:cubicBezTo>
                    <a:cubicBezTo>
                      <a:pt x="148" y="26"/>
                      <a:pt x="175" y="6"/>
                      <a:pt x="177" y="5"/>
                    </a:cubicBezTo>
                    <a:cubicBezTo>
                      <a:pt x="179" y="6"/>
                      <a:pt x="205" y="26"/>
                      <a:pt x="205" y="26"/>
                    </a:cubicBezTo>
                    <a:cubicBezTo>
                      <a:pt x="234" y="4"/>
                      <a:pt x="234" y="4"/>
                      <a:pt x="234" y="4"/>
                    </a:cubicBezTo>
                    <a:cubicBezTo>
                      <a:pt x="235" y="3"/>
                      <a:pt x="235" y="2"/>
                      <a:pt x="234" y="1"/>
                    </a:cubicBezTo>
                    <a:cubicBezTo>
                      <a:pt x="234" y="0"/>
                      <a:pt x="232" y="0"/>
                      <a:pt x="232" y="0"/>
                    </a:cubicBezTo>
                    <a:cubicBezTo>
                      <a:pt x="232" y="0"/>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7" name="Oval 10149"/>
              <p:cNvSpPr>
                <a:spLocks noChangeArrowheads="1"/>
              </p:cNvSpPr>
              <p:nvPr/>
            </p:nvSpPr>
            <p:spPr bwMode="auto">
              <a:xfrm>
                <a:off x="4899"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8" name="Oval 10150"/>
              <p:cNvSpPr>
                <a:spLocks noChangeArrowheads="1"/>
              </p:cNvSpPr>
              <p:nvPr/>
            </p:nvSpPr>
            <p:spPr bwMode="auto">
              <a:xfrm>
                <a:off x="5614"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9" name="Oval 10151"/>
              <p:cNvSpPr>
                <a:spLocks noChangeArrowheads="1"/>
              </p:cNvSpPr>
              <p:nvPr/>
            </p:nvSpPr>
            <p:spPr bwMode="auto">
              <a:xfrm>
                <a:off x="5140"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0" name="Oval 10152"/>
              <p:cNvSpPr>
                <a:spLocks noChangeArrowheads="1"/>
              </p:cNvSpPr>
              <p:nvPr/>
            </p:nvSpPr>
            <p:spPr bwMode="auto">
              <a:xfrm>
                <a:off x="5377"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1" name="Oval 10153"/>
              <p:cNvSpPr>
                <a:spLocks noChangeArrowheads="1"/>
              </p:cNvSpPr>
              <p:nvPr/>
            </p:nvSpPr>
            <p:spPr bwMode="auto">
              <a:xfrm>
                <a:off x="4781"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2" name="Oval 10154"/>
              <p:cNvSpPr>
                <a:spLocks noChangeArrowheads="1"/>
              </p:cNvSpPr>
              <p:nvPr/>
            </p:nvSpPr>
            <p:spPr bwMode="auto">
              <a:xfrm>
                <a:off x="5018"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3" name="Oval 10155"/>
              <p:cNvSpPr>
                <a:spLocks noChangeArrowheads="1"/>
              </p:cNvSpPr>
              <p:nvPr/>
            </p:nvSpPr>
            <p:spPr bwMode="auto">
              <a:xfrm>
                <a:off x="5259"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4" name="Oval 10156"/>
              <p:cNvSpPr>
                <a:spLocks noChangeArrowheads="1"/>
              </p:cNvSpPr>
              <p:nvPr/>
            </p:nvSpPr>
            <p:spPr bwMode="auto">
              <a:xfrm>
                <a:off x="5496"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5" name="Freeform 10157"/>
              <p:cNvSpPr>
                <a:spLocks/>
              </p:cNvSpPr>
              <p:nvPr/>
            </p:nvSpPr>
            <p:spPr bwMode="auto">
              <a:xfrm>
                <a:off x="4817" y="53"/>
                <a:ext cx="961" cy="107"/>
              </a:xfrm>
              <a:custGeom>
                <a:avLst/>
                <a:gdLst>
                  <a:gd name="T0" fmla="*/ 720 w 235"/>
                  <a:gd name="T1" fmla="*/ 0 h 26"/>
                  <a:gd name="T2" fmla="*/ 609 w 235"/>
                  <a:gd name="T3" fmla="*/ 86 h 26"/>
                  <a:gd name="T4" fmla="*/ 487 w 235"/>
                  <a:gd name="T5" fmla="*/ 0 h 26"/>
                  <a:gd name="T6" fmla="*/ 364 w 235"/>
                  <a:gd name="T7" fmla="*/ 86 h 26"/>
                  <a:gd name="T8" fmla="*/ 245 w 235"/>
                  <a:gd name="T9" fmla="*/ 0 h 26"/>
                  <a:gd name="T10" fmla="*/ 131 w 235"/>
                  <a:gd name="T11" fmla="*/ 86 h 26"/>
                  <a:gd name="T12" fmla="*/ 16 w 235"/>
                  <a:gd name="T13" fmla="*/ 0 h 26"/>
                  <a:gd name="T14" fmla="*/ 4 w 235"/>
                  <a:gd name="T15" fmla="*/ 4 h 26"/>
                  <a:gd name="T16" fmla="*/ 4 w 235"/>
                  <a:gd name="T17" fmla="*/ 16 h 26"/>
                  <a:gd name="T18" fmla="*/ 131 w 235"/>
                  <a:gd name="T19" fmla="*/ 107 h 26"/>
                  <a:gd name="T20" fmla="*/ 245 w 235"/>
                  <a:gd name="T21" fmla="*/ 21 h 26"/>
                  <a:gd name="T22" fmla="*/ 364 w 235"/>
                  <a:gd name="T23" fmla="*/ 107 h 26"/>
                  <a:gd name="T24" fmla="*/ 487 w 235"/>
                  <a:gd name="T25" fmla="*/ 21 h 26"/>
                  <a:gd name="T26" fmla="*/ 609 w 235"/>
                  <a:gd name="T27" fmla="*/ 107 h 26"/>
                  <a:gd name="T28" fmla="*/ 724 w 235"/>
                  <a:gd name="T29" fmla="*/ 21 h 26"/>
                  <a:gd name="T30" fmla="*/ 838 w 235"/>
                  <a:gd name="T31" fmla="*/ 107 h 26"/>
                  <a:gd name="T32" fmla="*/ 957 w 235"/>
                  <a:gd name="T33" fmla="*/ 16 h 26"/>
                  <a:gd name="T34" fmla="*/ 961 w 235"/>
                  <a:gd name="T35" fmla="*/ 4 h 26"/>
                  <a:gd name="T36" fmla="*/ 949 w 235"/>
                  <a:gd name="T37" fmla="*/ 0 h 26"/>
                  <a:gd name="T38" fmla="*/ 838 w 235"/>
                  <a:gd name="T39" fmla="*/ 86 h 26"/>
                  <a:gd name="T40" fmla="*/ 724 w 235"/>
                  <a:gd name="T41" fmla="*/ 0 h 26"/>
                  <a:gd name="T42" fmla="*/ 720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0"/>
                    </a:moveTo>
                    <a:cubicBezTo>
                      <a:pt x="176" y="0"/>
                      <a:pt x="151" y="19"/>
                      <a:pt x="149" y="21"/>
                    </a:cubicBezTo>
                    <a:cubicBezTo>
                      <a:pt x="146" y="20"/>
                      <a:pt x="119" y="0"/>
                      <a:pt x="119" y="0"/>
                    </a:cubicBezTo>
                    <a:cubicBezTo>
                      <a:pt x="119" y="0"/>
                      <a:pt x="92" y="20"/>
                      <a:pt x="89" y="21"/>
                    </a:cubicBezTo>
                    <a:cubicBezTo>
                      <a:pt x="87" y="20"/>
                      <a:pt x="60" y="0"/>
                      <a:pt x="60" y="0"/>
                    </a:cubicBezTo>
                    <a:cubicBezTo>
                      <a:pt x="60" y="0"/>
                      <a:pt x="34" y="19"/>
                      <a:pt x="32" y="21"/>
                    </a:cubicBezTo>
                    <a:cubicBezTo>
                      <a:pt x="29" y="19"/>
                      <a:pt x="4" y="0"/>
                      <a:pt x="4" y="0"/>
                    </a:cubicBezTo>
                    <a:cubicBezTo>
                      <a:pt x="3" y="0"/>
                      <a:pt x="2" y="0"/>
                      <a:pt x="1" y="1"/>
                    </a:cubicBezTo>
                    <a:cubicBezTo>
                      <a:pt x="0" y="2"/>
                      <a:pt x="1" y="3"/>
                      <a:pt x="1" y="4"/>
                    </a:cubicBezTo>
                    <a:cubicBezTo>
                      <a:pt x="32" y="26"/>
                      <a:pt x="32" y="26"/>
                      <a:pt x="32" y="26"/>
                    </a:cubicBezTo>
                    <a:cubicBezTo>
                      <a:pt x="32" y="26"/>
                      <a:pt x="58" y="6"/>
                      <a:pt x="60" y="5"/>
                    </a:cubicBezTo>
                    <a:cubicBezTo>
                      <a:pt x="63" y="6"/>
                      <a:pt x="89" y="26"/>
                      <a:pt x="89" y="26"/>
                    </a:cubicBezTo>
                    <a:cubicBezTo>
                      <a:pt x="89" y="26"/>
                      <a:pt x="117" y="6"/>
                      <a:pt x="119" y="5"/>
                    </a:cubicBezTo>
                    <a:cubicBezTo>
                      <a:pt x="121" y="6"/>
                      <a:pt x="149" y="26"/>
                      <a:pt x="149" y="26"/>
                    </a:cubicBezTo>
                    <a:cubicBezTo>
                      <a:pt x="149" y="26"/>
                      <a:pt x="175" y="6"/>
                      <a:pt x="177" y="5"/>
                    </a:cubicBezTo>
                    <a:cubicBezTo>
                      <a:pt x="179" y="6"/>
                      <a:pt x="205" y="26"/>
                      <a:pt x="205" y="26"/>
                    </a:cubicBezTo>
                    <a:cubicBezTo>
                      <a:pt x="234" y="4"/>
                      <a:pt x="234" y="4"/>
                      <a:pt x="234" y="4"/>
                    </a:cubicBezTo>
                    <a:cubicBezTo>
                      <a:pt x="235" y="3"/>
                      <a:pt x="235" y="2"/>
                      <a:pt x="235" y="1"/>
                    </a:cubicBezTo>
                    <a:cubicBezTo>
                      <a:pt x="234" y="0"/>
                      <a:pt x="233" y="0"/>
                      <a:pt x="232" y="0"/>
                    </a:cubicBezTo>
                    <a:cubicBezTo>
                      <a:pt x="232" y="0"/>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6" name="Oval 10158"/>
              <p:cNvSpPr>
                <a:spLocks noChangeArrowheads="1"/>
              </p:cNvSpPr>
              <p:nvPr/>
            </p:nvSpPr>
            <p:spPr bwMode="auto">
              <a:xfrm>
                <a:off x="58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7" name="Oval 10159"/>
              <p:cNvSpPr>
                <a:spLocks noChangeArrowheads="1"/>
              </p:cNvSpPr>
              <p:nvPr/>
            </p:nvSpPr>
            <p:spPr bwMode="auto">
              <a:xfrm>
                <a:off x="6562"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8" name="Oval 10160"/>
              <p:cNvSpPr>
                <a:spLocks noChangeArrowheads="1"/>
              </p:cNvSpPr>
              <p:nvPr/>
            </p:nvSpPr>
            <p:spPr bwMode="auto">
              <a:xfrm>
                <a:off x="60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9" name="Oval 10161"/>
              <p:cNvSpPr>
                <a:spLocks noChangeArrowheads="1"/>
              </p:cNvSpPr>
              <p:nvPr/>
            </p:nvSpPr>
            <p:spPr bwMode="auto">
              <a:xfrm>
                <a:off x="6325"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0" name="Oval 10162"/>
              <p:cNvSpPr>
                <a:spLocks noChangeArrowheads="1"/>
              </p:cNvSpPr>
              <p:nvPr/>
            </p:nvSpPr>
            <p:spPr bwMode="auto">
              <a:xfrm>
                <a:off x="5733"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1" name="Oval 10163"/>
              <p:cNvSpPr>
                <a:spLocks noChangeArrowheads="1"/>
              </p:cNvSpPr>
              <p:nvPr/>
            </p:nvSpPr>
            <p:spPr bwMode="auto">
              <a:xfrm>
                <a:off x="5970"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2" name="Oval 10164"/>
              <p:cNvSpPr>
                <a:spLocks noChangeArrowheads="1"/>
              </p:cNvSpPr>
              <p:nvPr/>
            </p:nvSpPr>
            <p:spPr bwMode="auto">
              <a:xfrm>
                <a:off x="620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3" name="Oval 10165"/>
              <p:cNvSpPr>
                <a:spLocks noChangeArrowheads="1"/>
              </p:cNvSpPr>
              <p:nvPr/>
            </p:nvSpPr>
            <p:spPr bwMode="auto">
              <a:xfrm>
                <a:off x="6444"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4" name="Freeform 10166"/>
              <p:cNvSpPr>
                <a:spLocks/>
              </p:cNvSpPr>
              <p:nvPr/>
            </p:nvSpPr>
            <p:spPr bwMode="auto">
              <a:xfrm>
                <a:off x="5770" y="53"/>
                <a:ext cx="960" cy="107"/>
              </a:xfrm>
              <a:custGeom>
                <a:avLst/>
                <a:gdLst>
                  <a:gd name="T0" fmla="*/ 715 w 235"/>
                  <a:gd name="T1" fmla="*/ 0 h 26"/>
                  <a:gd name="T2" fmla="*/ 605 w 235"/>
                  <a:gd name="T3" fmla="*/ 86 h 26"/>
                  <a:gd name="T4" fmla="*/ 486 w 235"/>
                  <a:gd name="T5" fmla="*/ 0 h 26"/>
                  <a:gd name="T6" fmla="*/ 364 w 235"/>
                  <a:gd name="T7" fmla="*/ 86 h 26"/>
                  <a:gd name="T8" fmla="*/ 245 w 235"/>
                  <a:gd name="T9" fmla="*/ 0 h 26"/>
                  <a:gd name="T10" fmla="*/ 127 w 235"/>
                  <a:gd name="T11" fmla="*/ 86 h 26"/>
                  <a:gd name="T12" fmla="*/ 12 w 235"/>
                  <a:gd name="T13" fmla="*/ 0 h 26"/>
                  <a:gd name="T14" fmla="*/ 4 w 235"/>
                  <a:gd name="T15" fmla="*/ 4 h 26"/>
                  <a:gd name="T16" fmla="*/ 4 w 235"/>
                  <a:gd name="T17" fmla="*/ 16 h 26"/>
                  <a:gd name="T18" fmla="*/ 127 w 235"/>
                  <a:gd name="T19" fmla="*/ 107 h 26"/>
                  <a:gd name="T20" fmla="*/ 245 w 235"/>
                  <a:gd name="T21" fmla="*/ 21 h 26"/>
                  <a:gd name="T22" fmla="*/ 364 w 235"/>
                  <a:gd name="T23" fmla="*/ 107 h 26"/>
                  <a:gd name="T24" fmla="*/ 486 w 235"/>
                  <a:gd name="T25" fmla="*/ 21 h 26"/>
                  <a:gd name="T26" fmla="*/ 605 w 235"/>
                  <a:gd name="T27" fmla="*/ 107 h 26"/>
                  <a:gd name="T28" fmla="*/ 723 w 235"/>
                  <a:gd name="T29" fmla="*/ 21 h 26"/>
                  <a:gd name="T30" fmla="*/ 837 w 235"/>
                  <a:gd name="T31" fmla="*/ 107 h 26"/>
                  <a:gd name="T32" fmla="*/ 956 w 235"/>
                  <a:gd name="T33" fmla="*/ 16 h 26"/>
                  <a:gd name="T34" fmla="*/ 956 w 235"/>
                  <a:gd name="T35" fmla="*/ 4 h 26"/>
                  <a:gd name="T36" fmla="*/ 944 w 235"/>
                  <a:gd name="T37" fmla="*/ 0 h 26"/>
                  <a:gd name="T38" fmla="*/ 837 w 235"/>
                  <a:gd name="T39" fmla="*/ 86 h 26"/>
                  <a:gd name="T40" fmla="*/ 723 w 235"/>
                  <a:gd name="T41" fmla="*/ 0 h 26"/>
                  <a:gd name="T42" fmla="*/ 715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0"/>
                    </a:moveTo>
                    <a:cubicBezTo>
                      <a:pt x="175" y="0"/>
                      <a:pt x="150" y="19"/>
                      <a:pt x="148" y="21"/>
                    </a:cubicBezTo>
                    <a:cubicBezTo>
                      <a:pt x="146" y="20"/>
                      <a:pt x="119" y="0"/>
                      <a:pt x="119" y="0"/>
                    </a:cubicBezTo>
                    <a:cubicBezTo>
                      <a:pt x="119" y="0"/>
                      <a:pt x="91" y="20"/>
                      <a:pt x="89" y="21"/>
                    </a:cubicBezTo>
                    <a:cubicBezTo>
                      <a:pt x="87" y="20"/>
                      <a:pt x="60" y="0"/>
                      <a:pt x="60" y="0"/>
                    </a:cubicBezTo>
                    <a:cubicBezTo>
                      <a:pt x="60" y="0"/>
                      <a:pt x="33" y="19"/>
                      <a:pt x="31" y="21"/>
                    </a:cubicBezTo>
                    <a:cubicBezTo>
                      <a:pt x="29" y="19"/>
                      <a:pt x="3" y="0"/>
                      <a:pt x="3" y="0"/>
                    </a:cubicBezTo>
                    <a:cubicBezTo>
                      <a:pt x="2" y="0"/>
                      <a:pt x="1"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6" y="6"/>
                      <a:pt x="119" y="5"/>
                    </a:cubicBezTo>
                    <a:cubicBezTo>
                      <a:pt x="121" y="6"/>
                      <a:pt x="148" y="26"/>
                      <a:pt x="148" y="26"/>
                    </a:cubicBezTo>
                    <a:cubicBezTo>
                      <a:pt x="148" y="26"/>
                      <a:pt x="174" y="6"/>
                      <a:pt x="177" y="5"/>
                    </a:cubicBezTo>
                    <a:cubicBezTo>
                      <a:pt x="179" y="6"/>
                      <a:pt x="205" y="26"/>
                      <a:pt x="205" y="26"/>
                    </a:cubicBezTo>
                    <a:cubicBezTo>
                      <a:pt x="234" y="4"/>
                      <a:pt x="234" y="4"/>
                      <a:pt x="234" y="4"/>
                    </a:cubicBezTo>
                    <a:cubicBezTo>
                      <a:pt x="235" y="3"/>
                      <a:pt x="235" y="2"/>
                      <a:pt x="234" y="1"/>
                    </a:cubicBezTo>
                    <a:cubicBezTo>
                      <a:pt x="234" y="0"/>
                      <a:pt x="232" y="0"/>
                      <a:pt x="231" y="0"/>
                    </a:cubicBezTo>
                    <a:cubicBezTo>
                      <a:pt x="231" y="0"/>
                      <a:pt x="207" y="19"/>
                      <a:pt x="205" y="21"/>
                    </a:cubicBezTo>
                    <a:cubicBezTo>
                      <a:pt x="202" y="19"/>
                      <a:pt x="177" y="0"/>
                      <a:pt x="177" y="0"/>
                    </a:cubicBez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5" name="Oval 10167"/>
              <p:cNvSpPr>
                <a:spLocks noChangeArrowheads="1"/>
              </p:cNvSpPr>
              <p:nvPr/>
            </p:nvSpPr>
            <p:spPr bwMode="auto">
              <a:xfrm>
                <a:off x="6799"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6" name="Oval 10168"/>
              <p:cNvSpPr>
                <a:spLocks noChangeArrowheads="1"/>
              </p:cNvSpPr>
              <p:nvPr/>
            </p:nvSpPr>
            <p:spPr bwMode="auto">
              <a:xfrm>
                <a:off x="7514"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7" name="Oval 10169"/>
              <p:cNvSpPr>
                <a:spLocks noChangeArrowheads="1"/>
              </p:cNvSpPr>
              <p:nvPr/>
            </p:nvSpPr>
            <p:spPr bwMode="auto">
              <a:xfrm>
                <a:off x="7036"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8" name="Oval 10170"/>
              <p:cNvSpPr>
                <a:spLocks noChangeArrowheads="1"/>
              </p:cNvSpPr>
              <p:nvPr/>
            </p:nvSpPr>
            <p:spPr bwMode="auto">
              <a:xfrm>
                <a:off x="7277"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9" name="Oval 10171"/>
              <p:cNvSpPr>
                <a:spLocks noChangeArrowheads="1"/>
              </p:cNvSpPr>
              <p:nvPr/>
            </p:nvSpPr>
            <p:spPr bwMode="auto">
              <a:xfrm>
                <a:off x="77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0" name="Oval 10172"/>
              <p:cNvSpPr>
                <a:spLocks noChangeArrowheads="1"/>
              </p:cNvSpPr>
              <p:nvPr/>
            </p:nvSpPr>
            <p:spPr bwMode="auto">
              <a:xfrm>
                <a:off x="79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1" name="Oval 10173"/>
              <p:cNvSpPr>
                <a:spLocks noChangeArrowheads="1"/>
              </p:cNvSpPr>
              <p:nvPr/>
            </p:nvSpPr>
            <p:spPr bwMode="auto">
              <a:xfrm>
                <a:off x="8225"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2" name="Oval 10174"/>
              <p:cNvSpPr>
                <a:spLocks noChangeArrowheads="1"/>
              </p:cNvSpPr>
              <p:nvPr/>
            </p:nvSpPr>
            <p:spPr bwMode="auto">
              <a:xfrm>
                <a:off x="763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3" name="Oval 10175"/>
              <p:cNvSpPr>
                <a:spLocks noChangeArrowheads="1"/>
              </p:cNvSpPr>
              <p:nvPr/>
            </p:nvSpPr>
            <p:spPr bwMode="auto">
              <a:xfrm>
                <a:off x="7874"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4" name="Oval 10176"/>
              <p:cNvSpPr>
                <a:spLocks noChangeArrowheads="1"/>
              </p:cNvSpPr>
              <p:nvPr/>
            </p:nvSpPr>
            <p:spPr bwMode="auto">
              <a:xfrm>
                <a:off x="8115"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5" name="Oval 10177"/>
              <p:cNvSpPr>
                <a:spLocks noChangeArrowheads="1"/>
              </p:cNvSpPr>
              <p:nvPr/>
            </p:nvSpPr>
            <p:spPr bwMode="auto">
              <a:xfrm>
                <a:off x="6681"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6" name="Oval 10178"/>
              <p:cNvSpPr>
                <a:spLocks noChangeArrowheads="1"/>
              </p:cNvSpPr>
              <p:nvPr/>
            </p:nvSpPr>
            <p:spPr bwMode="auto">
              <a:xfrm>
                <a:off x="6918"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7" name="Oval 10179"/>
              <p:cNvSpPr>
                <a:spLocks noChangeArrowheads="1"/>
              </p:cNvSpPr>
              <p:nvPr/>
            </p:nvSpPr>
            <p:spPr bwMode="auto">
              <a:xfrm>
                <a:off x="7159"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8" name="Oval 10180"/>
              <p:cNvSpPr>
                <a:spLocks noChangeArrowheads="1"/>
              </p:cNvSpPr>
              <p:nvPr/>
            </p:nvSpPr>
            <p:spPr bwMode="auto">
              <a:xfrm>
                <a:off x="7396"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9" name="Freeform 10181"/>
              <p:cNvSpPr>
                <a:spLocks/>
              </p:cNvSpPr>
              <p:nvPr/>
            </p:nvSpPr>
            <p:spPr bwMode="auto">
              <a:xfrm>
                <a:off x="6717" y="53"/>
                <a:ext cx="846" cy="107"/>
              </a:xfrm>
              <a:custGeom>
                <a:avLst/>
                <a:gdLst>
                  <a:gd name="T0" fmla="*/ 719 w 207"/>
                  <a:gd name="T1" fmla="*/ 0 h 26"/>
                  <a:gd name="T2" fmla="*/ 605 w 207"/>
                  <a:gd name="T3" fmla="*/ 86 h 26"/>
                  <a:gd name="T4" fmla="*/ 486 w 207"/>
                  <a:gd name="T5" fmla="*/ 0 h 26"/>
                  <a:gd name="T6" fmla="*/ 364 w 207"/>
                  <a:gd name="T7" fmla="*/ 86 h 26"/>
                  <a:gd name="T8" fmla="*/ 245 w 207"/>
                  <a:gd name="T9" fmla="*/ 0 h 26"/>
                  <a:gd name="T10" fmla="*/ 127 w 207"/>
                  <a:gd name="T11" fmla="*/ 86 h 26"/>
                  <a:gd name="T12" fmla="*/ 16 w 207"/>
                  <a:gd name="T13" fmla="*/ 0 h 26"/>
                  <a:gd name="T14" fmla="*/ 4 w 207"/>
                  <a:gd name="T15" fmla="*/ 4 h 26"/>
                  <a:gd name="T16" fmla="*/ 4 w 207"/>
                  <a:gd name="T17" fmla="*/ 16 h 26"/>
                  <a:gd name="T18" fmla="*/ 127 w 207"/>
                  <a:gd name="T19" fmla="*/ 107 h 26"/>
                  <a:gd name="T20" fmla="*/ 245 w 207"/>
                  <a:gd name="T21" fmla="*/ 21 h 26"/>
                  <a:gd name="T22" fmla="*/ 364 w 207"/>
                  <a:gd name="T23" fmla="*/ 107 h 26"/>
                  <a:gd name="T24" fmla="*/ 486 w 207"/>
                  <a:gd name="T25" fmla="*/ 21 h 26"/>
                  <a:gd name="T26" fmla="*/ 609 w 207"/>
                  <a:gd name="T27" fmla="*/ 107 h 26"/>
                  <a:gd name="T28" fmla="*/ 723 w 207"/>
                  <a:gd name="T29" fmla="*/ 21 h 26"/>
                  <a:gd name="T30" fmla="*/ 838 w 207"/>
                  <a:gd name="T31" fmla="*/ 107 h 26"/>
                  <a:gd name="T32" fmla="*/ 838 w 207"/>
                  <a:gd name="T33" fmla="*/ 86 h 26"/>
                  <a:gd name="T34" fmla="*/ 723 w 207"/>
                  <a:gd name="T35" fmla="*/ 0 h 26"/>
                  <a:gd name="T36" fmla="*/ 719 w 207"/>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6">
                    <a:moveTo>
                      <a:pt x="176" y="0"/>
                    </a:moveTo>
                    <a:cubicBezTo>
                      <a:pt x="176" y="0"/>
                      <a:pt x="151" y="19"/>
                      <a:pt x="148" y="21"/>
                    </a:cubicBezTo>
                    <a:cubicBezTo>
                      <a:pt x="146" y="20"/>
                      <a:pt x="119" y="0"/>
                      <a:pt x="119" y="0"/>
                    </a:cubicBezTo>
                    <a:cubicBezTo>
                      <a:pt x="119" y="0"/>
                      <a:pt x="92" y="20"/>
                      <a:pt x="89" y="21"/>
                    </a:cubicBezTo>
                    <a:cubicBezTo>
                      <a:pt x="87" y="20"/>
                      <a:pt x="60" y="0"/>
                      <a:pt x="60" y="0"/>
                    </a:cubicBezTo>
                    <a:cubicBezTo>
                      <a:pt x="60" y="0"/>
                      <a:pt x="34" y="19"/>
                      <a:pt x="31" y="21"/>
                    </a:cubicBezTo>
                    <a:cubicBezTo>
                      <a:pt x="29" y="19"/>
                      <a:pt x="4" y="0"/>
                      <a:pt x="4" y="0"/>
                    </a:cubicBezTo>
                    <a:cubicBezTo>
                      <a:pt x="3" y="0"/>
                      <a:pt x="2"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7" y="6"/>
                      <a:pt x="119" y="5"/>
                    </a:cubicBezTo>
                    <a:cubicBezTo>
                      <a:pt x="121" y="6"/>
                      <a:pt x="149" y="26"/>
                      <a:pt x="149" y="26"/>
                    </a:cubicBezTo>
                    <a:cubicBezTo>
                      <a:pt x="149" y="26"/>
                      <a:pt x="175" y="6"/>
                      <a:pt x="177" y="5"/>
                    </a:cubicBezTo>
                    <a:cubicBezTo>
                      <a:pt x="179" y="6"/>
                      <a:pt x="205" y="26"/>
                      <a:pt x="205" y="26"/>
                    </a:cubicBezTo>
                    <a:cubicBezTo>
                      <a:pt x="205" y="26"/>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0" name="Freeform 10182"/>
              <p:cNvSpPr>
                <a:spLocks/>
              </p:cNvSpPr>
              <p:nvPr/>
            </p:nvSpPr>
            <p:spPr bwMode="auto">
              <a:xfrm>
                <a:off x="7433" y="53"/>
                <a:ext cx="960" cy="107"/>
              </a:xfrm>
              <a:custGeom>
                <a:avLst/>
                <a:gdLst>
                  <a:gd name="T0" fmla="*/ 719 w 235"/>
                  <a:gd name="T1" fmla="*/ 0 h 26"/>
                  <a:gd name="T2" fmla="*/ 605 w 235"/>
                  <a:gd name="T3" fmla="*/ 86 h 26"/>
                  <a:gd name="T4" fmla="*/ 486 w 235"/>
                  <a:gd name="T5" fmla="*/ 0 h 26"/>
                  <a:gd name="T6" fmla="*/ 364 w 235"/>
                  <a:gd name="T7" fmla="*/ 86 h 26"/>
                  <a:gd name="T8" fmla="*/ 245 w 235"/>
                  <a:gd name="T9" fmla="*/ 0 h 26"/>
                  <a:gd name="T10" fmla="*/ 127 w 235"/>
                  <a:gd name="T11" fmla="*/ 86 h 26"/>
                  <a:gd name="T12" fmla="*/ 16 w 235"/>
                  <a:gd name="T13" fmla="*/ 0 h 26"/>
                  <a:gd name="T14" fmla="*/ 4 w 235"/>
                  <a:gd name="T15" fmla="*/ 4 h 26"/>
                  <a:gd name="T16" fmla="*/ 4 w 235"/>
                  <a:gd name="T17" fmla="*/ 16 h 26"/>
                  <a:gd name="T18" fmla="*/ 127 w 235"/>
                  <a:gd name="T19" fmla="*/ 107 h 26"/>
                  <a:gd name="T20" fmla="*/ 245 w 235"/>
                  <a:gd name="T21" fmla="*/ 21 h 26"/>
                  <a:gd name="T22" fmla="*/ 364 w 235"/>
                  <a:gd name="T23" fmla="*/ 107 h 26"/>
                  <a:gd name="T24" fmla="*/ 486 w 235"/>
                  <a:gd name="T25" fmla="*/ 21 h 26"/>
                  <a:gd name="T26" fmla="*/ 605 w 235"/>
                  <a:gd name="T27" fmla="*/ 107 h 26"/>
                  <a:gd name="T28" fmla="*/ 723 w 235"/>
                  <a:gd name="T29" fmla="*/ 21 h 26"/>
                  <a:gd name="T30" fmla="*/ 837 w 235"/>
                  <a:gd name="T31" fmla="*/ 107 h 26"/>
                  <a:gd name="T32" fmla="*/ 956 w 235"/>
                  <a:gd name="T33" fmla="*/ 16 h 26"/>
                  <a:gd name="T34" fmla="*/ 956 w 235"/>
                  <a:gd name="T35" fmla="*/ 4 h 26"/>
                  <a:gd name="T36" fmla="*/ 948 w 235"/>
                  <a:gd name="T37" fmla="*/ 0 h 26"/>
                  <a:gd name="T38" fmla="*/ 837 w 235"/>
                  <a:gd name="T39" fmla="*/ 86 h 26"/>
                  <a:gd name="T40" fmla="*/ 723 w 235"/>
                  <a:gd name="T41" fmla="*/ 0 h 26"/>
                  <a:gd name="T42" fmla="*/ 719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0"/>
                    </a:moveTo>
                    <a:cubicBezTo>
                      <a:pt x="176" y="0"/>
                      <a:pt x="150" y="19"/>
                      <a:pt x="148" y="21"/>
                    </a:cubicBezTo>
                    <a:cubicBezTo>
                      <a:pt x="146" y="20"/>
                      <a:pt x="119" y="0"/>
                      <a:pt x="119" y="0"/>
                    </a:cubicBezTo>
                    <a:cubicBezTo>
                      <a:pt x="119" y="0"/>
                      <a:pt x="91" y="20"/>
                      <a:pt x="89" y="21"/>
                    </a:cubicBezTo>
                    <a:cubicBezTo>
                      <a:pt x="87" y="20"/>
                      <a:pt x="60" y="0"/>
                      <a:pt x="60" y="0"/>
                    </a:cubicBezTo>
                    <a:cubicBezTo>
                      <a:pt x="60" y="0"/>
                      <a:pt x="33" y="19"/>
                      <a:pt x="31" y="21"/>
                    </a:cubicBezTo>
                    <a:cubicBezTo>
                      <a:pt x="29" y="19"/>
                      <a:pt x="4" y="0"/>
                      <a:pt x="4" y="0"/>
                    </a:cubicBezTo>
                    <a:cubicBezTo>
                      <a:pt x="3" y="0"/>
                      <a:pt x="1"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7" y="6"/>
                      <a:pt x="119" y="5"/>
                    </a:cubicBezTo>
                    <a:cubicBezTo>
                      <a:pt x="121" y="6"/>
                      <a:pt x="148" y="26"/>
                      <a:pt x="148" y="26"/>
                    </a:cubicBezTo>
                    <a:cubicBezTo>
                      <a:pt x="148" y="26"/>
                      <a:pt x="175" y="6"/>
                      <a:pt x="177" y="5"/>
                    </a:cubicBezTo>
                    <a:cubicBezTo>
                      <a:pt x="179" y="6"/>
                      <a:pt x="205" y="26"/>
                      <a:pt x="205" y="26"/>
                    </a:cubicBezTo>
                    <a:cubicBezTo>
                      <a:pt x="234" y="4"/>
                      <a:pt x="234" y="4"/>
                      <a:pt x="234" y="4"/>
                    </a:cubicBezTo>
                    <a:cubicBezTo>
                      <a:pt x="235" y="3"/>
                      <a:pt x="235" y="2"/>
                      <a:pt x="234" y="1"/>
                    </a:cubicBezTo>
                    <a:cubicBezTo>
                      <a:pt x="234" y="0"/>
                      <a:pt x="233" y="0"/>
                      <a:pt x="232" y="0"/>
                    </a:cubicBezTo>
                    <a:cubicBezTo>
                      <a:pt x="232" y="0"/>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1" name="Oval 10183"/>
              <p:cNvSpPr>
                <a:spLocks noChangeArrowheads="1"/>
              </p:cNvSpPr>
              <p:nvPr/>
            </p:nvSpPr>
            <p:spPr bwMode="auto">
              <a:xfrm>
                <a:off x="8344"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2" name="Oval 10184"/>
              <p:cNvSpPr>
                <a:spLocks noChangeArrowheads="1"/>
              </p:cNvSpPr>
              <p:nvPr/>
            </p:nvSpPr>
            <p:spPr bwMode="auto">
              <a:xfrm>
                <a:off x="8585"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3" name="Oval 10185"/>
              <p:cNvSpPr>
                <a:spLocks noChangeArrowheads="1"/>
              </p:cNvSpPr>
              <p:nvPr/>
            </p:nvSpPr>
            <p:spPr bwMode="auto">
              <a:xfrm>
                <a:off x="8822"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4" name="Oval 10186"/>
              <p:cNvSpPr>
                <a:spLocks noChangeArrowheads="1"/>
              </p:cNvSpPr>
              <p:nvPr/>
            </p:nvSpPr>
            <p:spPr bwMode="auto">
              <a:xfrm>
                <a:off x="9059"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5" name="Freeform 10187"/>
              <p:cNvSpPr>
                <a:spLocks/>
              </p:cNvSpPr>
              <p:nvPr/>
            </p:nvSpPr>
            <p:spPr bwMode="auto">
              <a:xfrm>
                <a:off x="8385" y="53"/>
                <a:ext cx="960" cy="107"/>
              </a:xfrm>
              <a:custGeom>
                <a:avLst/>
                <a:gdLst>
                  <a:gd name="T0" fmla="*/ 715 w 235"/>
                  <a:gd name="T1" fmla="*/ 0 h 26"/>
                  <a:gd name="T2" fmla="*/ 605 w 235"/>
                  <a:gd name="T3" fmla="*/ 86 h 26"/>
                  <a:gd name="T4" fmla="*/ 482 w 235"/>
                  <a:gd name="T5" fmla="*/ 0 h 26"/>
                  <a:gd name="T6" fmla="*/ 364 w 235"/>
                  <a:gd name="T7" fmla="*/ 86 h 26"/>
                  <a:gd name="T8" fmla="*/ 245 w 235"/>
                  <a:gd name="T9" fmla="*/ 0 h 26"/>
                  <a:gd name="T10" fmla="*/ 127 w 235"/>
                  <a:gd name="T11" fmla="*/ 86 h 26"/>
                  <a:gd name="T12" fmla="*/ 12 w 235"/>
                  <a:gd name="T13" fmla="*/ 0 h 26"/>
                  <a:gd name="T14" fmla="*/ 0 w 235"/>
                  <a:gd name="T15" fmla="*/ 4 h 26"/>
                  <a:gd name="T16" fmla="*/ 4 w 235"/>
                  <a:gd name="T17" fmla="*/ 16 h 26"/>
                  <a:gd name="T18" fmla="*/ 127 w 235"/>
                  <a:gd name="T19" fmla="*/ 107 h 26"/>
                  <a:gd name="T20" fmla="*/ 245 w 235"/>
                  <a:gd name="T21" fmla="*/ 21 h 26"/>
                  <a:gd name="T22" fmla="*/ 364 w 235"/>
                  <a:gd name="T23" fmla="*/ 107 h 26"/>
                  <a:gd name="T24" fmla="*/ 482 w 235"/>
                  <a:gd name="T25" fmla="*/ 21 h 26"/>
                  <a:gd name="T26" fmla="*/ 605 w 235"/>
                  <a:gd name="T27" fmla="*/ 107 h 26"/>
                  <a:gd name="T28" fmla="*/ 719 w 235"/>
                  <a:gd name="T29" fmla="*/ 21 h 26"/>
                  <a:gd name="T30" fmla="*/ 833 w 235"/>
                  <a:gd name="T31" fmla="*/ 107 h 26"/>
                  <a:gd name="T32" fmla="*/ 956 w 235"/>
                  <a:gd name="T33" fmla="*/ 16 h 26"/>
                  <a:gd name="T34" fmla="*/ 956 w 235"/>
                  <a:gd name="T35" fmla="*/ 4 h 26"/>
                  <a:gd name="T36" fmla="*/ 944 w 235"/>
                  <a:gd name="T37" fmla="*/ 0 h 26"/>
                  <a:gd name="T38" fmla="*/ 833 w 235"/>
                  <a:gd name="T39" fmla="*/ 86 h 26"/>
                  <a:gd name="T40" fmla="*/ 719 w 235"/>
                  <a:gd name="T41" fmla="*/ 0 h 26"/>
                  <a:gd name="T42" fmla="*/ 715 w 235"/>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0"/>
                    </a:moveTo>
                    <a:cubicBezTo>
                      <a:pt x="175" y="0"/>
                      <a:pt x="150" y="19"/>
                      <a:pt x="148" y="21"/>
                    </a:cubicBezTo>
                    <a:cubicBezTo>
                      <a:pt x="146" y="20"/>
                      <a:pt x="118" y="0"/>
                      <a:pt x="118" y="0"/>
                    </a:cubicBezTo>
                    <a:cubicBezTo>
                      <a:pt x="118" y="0"/>
                      <a:pt x="91" y="20"/>
                      <a:pt x="89" y="21"/>
                    </a:cubicBezTo>
                    <a:cubicBezTo>
                      <a:pt x="86" y="20"/>
                      <a:pt x="60" y="0"/>
                      <a:pt x="60" y="0"/>
                    </a:cubicBezTo>
                    <a:cubicBezTo>
                      <a:pt x="60" y="0"/>
                      <a:pt x="33" y="19"/>
                      <a:pt x="31" y="21"/>
                    </a:cubicBezTo>
                    <a:cubicBezTo>
                      <a:pt x="28" y="19"/>
                      <a:pt x="3" y="0"/>
                      <a:pt x="3" y="0"/>
                    </a:cubicBezTo>
                    <a:cubicBezTo>
                      <a:pt x="2" y="0"/>
                      <a:pt x="1" y="0"/>
                      <a:pt x="0" y="1"/>
                    </a:cubicBezTo>
                    <a:cubicBezTo>
                      <a:pt x="0" y="2"/>
                      <a:pt x="0" y="3"/>
                      <a:pt x="1" y="4"/>
                    </a:cubicBezTo>
                    <a:cubicBezTo>
                      <a:pt x="31" y="26"/>
                      <a:pt x="31" y="26"/>
                      <a:pt x="31" y="26"/>
                    </a:cubicBezTo>
                    <a:cubicBezTo>
                      <a:pt x="31" y="26"/>
                      <a:pt x="57" y="6"/>
                      <a:pt x="60" y="5"/>
                    </a:cubicBezTo>
                    <a:cubicBezTo>
                      <a:pt x="62" y="6"/>
                      <a:pt x="89" y="26"/>
                      <a:pt x="89" y="26"/>
                    </a:cubicBezTo>
                    <a:cubicBezTo>
                      <a:pt x="89" y="26"/>
                      <a:pt x="116" y="6"/>
                      <a:pt x="118" y="5"/>
                    </a:cubicBezTo>
                    <a:cubicBezTo>
                      <a:pt x="120" y="6"/>
                      <a:pt x="148" y="26"/>
                      <a:pt x="148" y="26"/>
                    </a:cubicBezTo>
                    <a:cubicBezTo>
                      <a:pt x="148" y="26"/>
                      <a:pt x="174" y="6"/>
                      <a:pt x="176" y="5"/>
                    </a:cubicBezTo>
                    <a:cubicBezTo>
                      <a:pt x="179" y="6"/>
                      <a:pt x="204" y="26"/>
                      <a:pt x="204" y="26"/>
                    </a:cubicBezTo>
                    <a:cubicBezTo>
                      <a:pt x="234" y="4"/>
                      <a:pt x="234" y="4"/>
                      <a:pt x="234" y="4"/>
                    </a:cubicBezTo>
                    <a:cubicBezTo>
                      <a:pt x="234" y="3"/>
                      <a:pt x="235" y="2"/>
                      <a:pt x="234" y="1"/>
                    </a:cubicBezTo>
                    <a:cubicBezTo>
                      <a:pt x="233" y="0"/>
                      <a:pt x="232" y="0"/>
                      <a:pt x="231" y="0"/>
                    </a:cubicBezTo>
                    <a:cubicBezTo>
                      <a:pt x="231" y="0"/>
                      <a:pt x="207" y="19"/>
                      <a:pt x="204" y="21"/>
                    </a:cubicBezTo>
                    <a:cubicBezTo>
                      <a:pt x="202" y="19"/>
                      <a:pt x="176" y="0"/>
                      <a:pt x="176" y="0"/>
                    </a:cubicBez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6" name="Oval 10188"/>
              <p:cNvSpPr>
                <a:spLocks noChangeArrowheads="1"/>
              </p:cNvSpPr>
              <p:nvPr/>
            </p:nvSpPr>
            <p:spPr bwMode="auto">
              <a:xfrm>
                <a:off x="9414"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7" name="Oval 10189"/>
              <p:cNvSpPr>
                <a:spLocks noChangeArrowheads="1"/>
              </p:cNvSpPr>
              <p:nvPr/>
            </p:nvSpPr>
            <p:spPr bwMode="auto">
              <a:xfrm>
                <a:off x="10129"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8" name="Oval 10190"/>
              <p:cNvSpPr>
                <a:spLocks noChangeArrowheads="1"/>
              </p:cNvSpPr>
              <p:nvPr/>
            </p:nvSpPr>
            <p:spPr bwMode="auto">
              <a:xfrm>
                <a:off x="10256" y="164"/>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9" name="Oval 10191"/>
              <p:cNvSpPr>
                <a:spLocks noChangeArrowheads="1"/>
              </p:cNvSpPr>
              <p:nvPr/>
            </p:nvSpPr>
            <p:spPr bwMode="auto">
              <a:xfrm>
                <a:off x="9651"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0" name="Oval 10192"/>
              <p:cNvSpPr>
                <a:spLocks noChangeArrowheads="1"/>
              </p:cNvSpPr>
              <p:nvPr/>
            </p:nvSpPr>
            <p:spPr bwMode="auto">
              <a:xfrm>
                <a:off x="9888" y="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1" name="Oval 10193"/>
              <p:cNvSpPr>
                <a:spLocks noChangeArrowheads="1"/>
              </p:cNvSpPr>
              <p:nvPr/>
            </p:nvSpPr>
            <p:spPr bwMode="auto">
              <a:xfrm>
                <a:off x="9296" y="111"/>
                <a:ext cx="90"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2" name="Oval 10194"/>
              <p:cNvSpPr>
                <a:spLocks noChangeArrowheads="1"/>
              </p:cNvSpPr>
              <p:nvPr/>
            </p:nvSpPr>
            <p:spPr bwMode="auto">
              <a:xfrm>
                <a:off x="9533"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3" name="Oval 10195"/>
              <p:cNvSpPr>
                <a:spLocks noChangeArrowheads="1"/>
              </p:cNvSpPr>
              <p:nvPr/>
            </p:nvSpPr>
            <p:spPr bwMode="auto">
              <a:xfrm>
                <a:off x="9770"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4" name="Oval 10196"/>
              <p:cNvSpPr>
                <a:spLocks noChangeArrowheads="1"/>
              </p:cNvSpPr>
              <p:nvPr/>
            </p:nvSpPr>
            <p:spPr bwMode="auto">
              <a:xfrm>
                <a:off x="10007" y="11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5" name="Freeform 10197"/>
              <p:cNvSpPr>
                <a:spLocks/>
              </p:cNvSpPr>
              <p:nvPr/>
            </p:nvSpPr>
            <p:spPr bwMode="auto">
              <a:xfrm>
                <a:off x="9332" y="53"/>
                <a:ext cx="846" cy="107"/>
              </a:xfrm>
              <a:custGeom>
                <a:avLst/>
                <a:gdLst>
                  <a:gd name="T0" fmla="*/ 719 w 207"/>
                  <a:gd name="T1" fmla="*/ 0 h 26"/>
                  <a:gd name="T2" fmla="*/ 605 w 207"/>
                  <a:gd name="T3" fmla="*/ 86 h 26"/>
                  <a:gd name="T4" fmla="*/ 486 w 207"/>
                  <a:gd name="T5" fmla="*/ 0 h 26"/>
                  <a:gd name="T6" fmla="*/ 364 w 207"/>
                  <a:gd name="T7" fmla="*/ 86 h 26"/>
                  <a:gd name="T8" fmla="*/ 245 w 207"/>
                  <a:gd name="T9" fmla="*/ 0 h 26"/>
                  <a:gd name="T10" fmla="*/ 127 w 207"/>
                  <a:gd name="T11" fmla="*/ 86 h 26"/>
                  <a:gd name="T12" fmla="*/ 12 w 207"/>
                  <a:gd name="T13" fmla="*/ 0 h 26"/>
                  <a:gd name="T14" fmla="*/ 4 w 207"/>
                  <a:gd name="T15" fmla="*/ 4 h 26"/>
                  <a:gd name="T16" fmla="*/ 4 w 207"/>
                  <a:gd name="T17" fmla="*/ 16 h 26"/>
                  <a:gd name="T18" fmla="*/ 127 w 207"/>
                  <a:gd name="T19" fmla="*/ 107 h 26"/>
                  <a:gd name="T20" fmla="*/ 245 w 207"/>
                  <a:gd name="T21" fmla="*/ 21 h 26"/>
                  <a:gd name="T22" fmla="*/ 364 w 207"/>
                  <a:gd name="T23" fmla="*/ 107 h 26"/>
                  <a:gd name="T24" fmla="*/ 486 w 207"/>
                  <a:gd name="T25" fmla="*/ 21 h 26"/>
                  <a:gd name="T26" fmla="*/ 605 w 207"/>
                  <a:gd name="T27" fmla="*/ 107 h 26"/>
                  <a:gd name="T28" fmla="*/ 723 w 207"/>
                  <a:gd name="T29" fmla="*/ 21 h 26"/>
                  <a:gd name="T30" fmla="*/ 838 w 207"/>
                  <a:gd name="T31" fmla="*/ 107 h 26"/>
                  <a:gd name="T32" fmla="*/ 838 w 207"/>
                  <a:gd name="T33" fmla="*/ 86 h 26"/>
                  <a:gd name="T34" fmla="*/ 723 w 207"/>
                  <a:gd name="T35" fmla="*/ 0 h 26"/>
                  <a:gd name="T36" fmla="*/ 719 w 207"/>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6">
                    <a:moveTo>
                      <a:pt x="176" y="0"/>
                    </a:moveTo>
                    <a:cubicBezTo>
                      <a:pt x="176" y="0"/>
                      <a:pt x="150" y="19"/>
                      <a:pt x="148" y="21"/>
                    </a:cubicBezTo>
                    <a:cubicBezTo>
                      <a:pt x="146" y="20"/>
                      <a:pt x="119" y="0"/>
                      <a:pt x="119" y="0"/>
                    </a:cubicBezTo>
                    <a:cubicBezTo>
                      <a:pt x="119" y="0"/>
                      <a:pt x="91" y="20"/>
                      <a:pt x="89" y="21"/>
                    </a:cubicBezTo>
                    <a:cubicBezTo>
                      <a:pt x="87" y="20"/>
                      <a:pt x="60" y="0"/>
                      <a:pt x="60" y="0"/>
                    </a:cubicBezTo>
                    <a:cubicBezTo>
                      <a:pt x="60" y="0"/>
                      <a:pt x="33" y="19"/>
                      <a:pt x="31" y="21"/>
                    </a:cubicBezTo>
                    <a:cubicBezTo>
                      <a:pt x="29" y="19"/>
                      <a:pt x="3" y="0"/>
                      <a:pt x="3" y="0"/>
                    </a:cubicBezTo>
                    <a:cubicBezTo>
                      <a:pt x="3" y="0"/>
                      <a:pt x="1" y="0"/>
                      <a:pt x="1" y="1"/>
                    </a:cubicBezTo>
                    <a:cubicBezTo>
                      <a:pt x="0" y="2"/>
                      <a:pt x="0" y="3"/>
                      <a:pt x="1" y="4"/>
                    </a:cubicBezTo>
                    <a:cubicBezTo>
                      <a:pt x="31" y="26"/>
                      <a:pt x="31" y="26"/>
                      <a:pt x="31" y="26"/>
                    </a:cubicBezTo>
                    <a:cubicBezTo>
                      <a:pt x="31" y="26"/>
                      <a:pt x="58" y="6"/>
                      <a:pt x="60" y="5"/>
                    </a:cubicBezTo>
                    <a:cubicBezTo>
                      <a:pt x="62" y="6"/>
                      <a:pt x="89" y="26"/>
                      <a:pt x="89" y="26"/>
                    </a:cubicBezTo>
                    <a:cubicBezTo>
                      <a:pt x="89" y="26"/>
                      <a:pt x="116" y="6"/>
                      <a:pt x="119" y="5"/>
                    </a:cubicBezTo>
                    <a:cubicBezTo>
                      <a:pt x="121" y="6"/>
                      <a:pt x="148" y="26"/>
                      <a:pt x="148" y="26"/>
                    </a:cubicBezTo>
                    <a:cubicBezTo>
                      <a:pt x="148" y="26"/>
                      <a:pt x="175" y="6"/>
                      <a:pt x="177" y="5"/>
                    </a:cubicBezTo>
                    <a:cubicBezTo>
                      <a:pt x="179" y="6"/>
                      <a:pt x="205" y="26"/>
                      <a:pt x="205" y="26"/>
                    </a:cubicBezTo>
                    <a:cubicBezTo>
                      <a:pt x="205" y="26"/>
                      <a:pt x="207" y="19"/>
                      <a:pt x="205" y="21"/>
                    </a:cubicBezTo>
                    <a:cubicBezTo>
                      <a:pt x="203" y="19"/>
                      <a:pt x="177" y="0"/>
                      <a:pt x="177" y="0"/>
                    </a:cubicBez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6" name="Oval 10198"/>
              <p:cNvSpPr>
                <a:spLocks noChangeArrowheads="1"/>
              </p:cNvSpPr>
              <p:nvPr/>
            </p:nvSpPr>
            <p:spPr bwMode="auto">
              <a:xfrm>
                <a:off x="1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7" name="Oval 10199"/>
              <p:cNvSpPr>
                <a:spLocks noChangeArrowheads="1"/>
              </p:cNvSpPr>
              <p:nvPr/>
            </p:nvSpPr>
            <p:spPr bwMode="auto">
              <a:xfrm>
                <a:off x="866"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8" name="Oval 10200"/>
              <p:cNvSpPr>
                <a:spLocks noChangeArrowheads="1"/>
              </p:cNvSpPr>
              <p:nvPr/>
            </p:nvSpPr>
            <p:spPr bwMode="auto">
              <a:xfrm>
                <a:off x="3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9" name="Oval 10201"/>
              <p:cNvSpPr>
                <a:spLocks noChangeArrowheads="1"/>
              </p:cNvSpPr>
              <p:nvPr/>
            </p:nvSpPr>
            <p:spPr bwMode="auto">
              <a:xfrm>
                <a:off x="629"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0" name="Oval 10202"/>
              <p:cNvSpPr>
                <a:spLocks noChangeArrowheads="1"/>
              </p:cNvSpPr>
              <p:nvPr/>
            </p:nvSpPr>
            <p:spPr bwMode="auto">
              <a:xfrm>
                <a:off x="270"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1" name="Oval 10203"/>
              <p:cNvSpPr>
                <a:spLocks noChangeArrowheads="1"/>
              </p:cNvSpPr>
              <p:nvPr/>
            </p:nvSpPr>
            <p:spPr bwMode="auto">
              <a:xfrm>
                <a:off x="507"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2" name="Oval 10204"/>
              <p:cNvSpPr>
                <a:spLocks noChangeArrowheads="1"/>
              </p:cNvSpPr>
              <p:nvPr/>
            </p:nvSpPr>
            <p:spPr bwMode="auto">
              <a:xfrm>
                <a:off x="748"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3" name="Freeform 10205"/>
              <p:cNvSpPr>
                <a:spLocks/>
              </p:cNvSpPr>
              <p:nvPr/>
            </p:nvSpPr>
            <p:spPr bwMode="auto">
              <a:xfrm>
                <a:off x="188" y="2101"/>
                <a:ext cx="842" cy="106"/>
              </a:xfrm>
              <a:custGeom>
                <a:avLst/>
                <a:gdLst>
                  <a:gd name="T0" fmla="*/ 601 w 206"/>
                  <a:gd name="T1" fmla="*/ 102 h 26"/>
                  <a:gd name="T2" fmla="*/ 486 w 206"/>
                  <a:gd name="T3" fmla="*/ 20 h 26"/>
                  <a:gd name="T4" fmla="*/ 368 w 206"/>
                  <a:gd name="T5" fmla="*/ 106 h 26"/>
                  <a:gd name="T6" fmla="*/ 245 w 206"/>
                  <a:gd name="T7" fmla="*/ 20 h 26"/>
                  <a:gd name="T8" fmla="*/ 127 w 206"/>
                  <a:gd name="T9" fmla="*/ 106 h 26"/>
                  <a:gd name="T10" fmla="*/ 8 w 206"/>
                  <a:gd name="T11" fmla="*/ 20 h 26"/>
                  <a:gd name="T12" fmla="*/ 8 w 206"/>
                  <a:gd name="T13" fmla="*/ 0 h 26"/>
                  <a:gd name="T14" fmla="*/ 127 w 206"/>
                  <a:gd name="T15" fmla="*/ 86 h 26"/>
                  <a:gd name="T16" fmla="*/ 245 w 206"/>
                  <a:gd name="T17" fmla="*/ 0 h 26"/>
                  <a:gd name="T18" fmla="*/ 368 w 206"/>
                  <a:gd name="T19" fmla="*/ 86 h 26"/>
                  <a:gd name="T20" fmla="*/ 486 w 206"/>
                  <a:gd name="T21" fmla="*/ 0 h 26"/>
                  <a:gd name="T22" fmla="*/ 605 w 206"/>
                  <a:gd name="T23" fmla="*/ 86 h 26"/>
                  <a:gd name="T24" fmla="*/ 719 w 206"/>
                  <a:gd name="T25" fmla="*/ 0 h 26"/>
                  <a:gd name="T26" fmla="*/ 838 w 206"/>
                  <a:gd name="T27" fmla="*/ 90 h 26"/>
                  <a:gd name="T28" fmla="*/ 842 w 206"/>
                  <a:gd name="T29" fmla="*/ 102 h 26"/>
                  <a:gd name="T30" fmla="*/ 830 w 206"/>
                  <a:gd name="T31" fmla="*/ 102 h 26"/>
                  <a:gd name="T32" fmla="*/ 719 w 206"/>
                  <a:gd name="T33" fmla="*/ 20 h 26"/>
                  <a:gd name="T34" fmla="*/ 605 w 206"/>
                  <a:gd name="T35" fmla="*/ 106 h 26"/>
                  <a:gd name="T36" fmla="*/ 601 w 206"/>
                  <a:gd name="T37" fmla="*/ 10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6" h="26">
                    <a:moveTo>
                      <a:pt x="147" y="25"/>
                    </a:moveTo>
                    <a:cubicBezTo>
                      <a:pt x="147" y="25"/>
                      <a:pt x="122" y="6"/>
                      <a:pt x="119" y="5"/>
                    </a:cubicBezTo>
                    <a:cubicBezTo>
                      <a:pt x="117" y="6"/>
                      <a:pt x="90" y="26"/>
                      <a:pt x="90" y="26"/>
                    </a:cubicBezTo>
                    <a:cubicBezTo>
                      <a:pt x="90" y="26"/>
                      <a:pt x="62" y="6"/>
                      <a:pt x="60" y="5"/>
                    </a:cubicBezTo>
                    <a:cubicBezTo>
                      <a:pt x="58" y="6"/>
                      <a:pt x="31" y="26"/>
                      <a:pt x="31" y="26"/>
                    </a:cubicBezTo>
                    <a:cubicBezTo>
                      <a:pt x="31" y="26"/>
                      <a:pt x="5" y="6"/>
                      <a:pt x="2" y="5"/>
                    </a:cubicBezTo>
                    <a:cubicBezTo>
                      <a:pt x="0" y="6"/>
                      <a:pt x="2" y="0"/>
                      <a:pt x="2" y="0"/>
                    </a:cubicBezTo>
                    <a:cubicBezTo>
                      <a:pt x="2" y="0"/>
                      <a:pt x="29" y="20"/>
                      <a:pt x="31" y="21"/>
                    </a:cubicBezTo>
                    <a:cubicBezTo>
                      <a:pt x="33" y="20"/>
                      <a:pt x="60" y="0"/>
                      <a:pt x="60" y="0"/>
                    </a:cubicBezTo>
                    <a:cubicBezTo>
                      <a:pt x="60" y="0"/>
                      <a:pt x="88" y="20"/>
                      <a:pt x="90" y="21"/>
                    </a:cubicBezTo>
                    <a:cubicBezTo>
                      <a:pt x="92" y="20"/>
                      <a:pt x="119" y="0"/>
                      <a:pt x="119" y="0"/>
                    </a:cubicBezTo>
                    <a:cubicBezTo>
                      <a:pt x="119" y="0"/>
                      <a:pt x="146" y="20"/>
                      <a:pt x="148" y="21"/>
                    </a:cubicBezTo>
                    <a:cubicBezTo>
                      <a:pt x="150" y="20"/>
                      <a:pt x="176" y="0"/>
                      <a:pt x="176" y="0"/>
                    </a:cubicBezTo>
                    <a:cubicBezTo>
                      <a:pt x="205" y="22"/>
                      <a:pt x="205" y="22"/>
                      <a:pt x="205" y="22"/>
                    </a:cubicBezTo>
                    <a:cubicBezTo>
                      <a:pt x="206" y="23"/>
                      <a:pt x="206" y="24"/>
                      <a:pt x="206" y="25"/>
                    </a:cubicBezTo>
                    <a:cubicBezTo>
                      <a:pt x="205" y="26"/>
                      <a:pt x="204" y="26"/>
                      <a:pt x="203" y="25"/>
                    </a:cubicBezTo>
                    <a:cubicBezTo>
                      <a:pt x="203" y="25"/>
                      <a:pt x="178" y="6"/>
                      <a:pt x="176" y="5"/>
                    </a:cubicBezTo>
                    <a:cubicBezTo>
                      <a:pt x="174" y="6"/>
                      <a:pt x="148" y="26"/>
                      <a:pt x="148" y="26"/>
                    </a:cubicBezTo>
                    <a:lnTo>
                      <a:pt x="1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4" name="Oval 10206"/>
              <p:cNvSpPr>
                <a:spLocks noChangeArrowheads="1"/>
              </p:cNvSpPr>
              <p:nvPr/>
            </p:nvSpPr>
            <p:spPr bwMode="auto">
              <a:xfrm>
                <a:off x="1103"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5" name="Oval 10207"/>
              <p:cNvSpPr>
                <a:spLocks noChangeArrowheads="1"/>
              </p:cNvSpPr>
              <p:nvPr/>
            </p:nvSpPr>
            <p:spPr bwMode="auto">
              <a:xfrm>
                <a:off x="1814"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6" name="Oval 10208"/>
              <p:cNvSpPr>
                <a:spLocks noChangeArrowheads="1"/>
              </p:cNvSpPr>
              <p:nvPr/>
            </p:nvSpPr>
            <p:spPr bwMode="auto">
              <a:xfrm>
                <a:off x="1340"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7" name="Oval 10209"/>
              <p:cNvSpPr>
                <a:spLocks noChangeArrowheads="1"/>
              </p:cNvSpPr>
              <p:nvPr/>
            </p:nvSpPr>
            <p:spPr bwMode="auto">
              <a:xfrm>
                <a:off x="1577"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8" name="Oval 10210"/>
              <p:cNvSpPr>
                <a:spLocks noChangeArrowheads="1"/>
              </p:cNvSpPr>
              <p:nvPr/>
            </p:nvSpPr>
            <p:spPr bwMode="auto">
              <a:xfrm>
                <a:off x="981"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9" name="Oval 10211"/>
              <p:cNvSpPr>
                <a:spLocks noChangeArrowheads="1"/>
              </p:cNvSpPr>
              <p:nvPr/>
            </p:nvSpPr>
            <p:spPr bwMode="auto">
              <a:xfrm>
                <a:off x="1222"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0" name="Oval 10212"/>
              <p:cNvSpPr>
                <a:spLocks noChangeArrowheads="1"/>
              </p:cNvSpPr>
              <p:nvPr/>
            </p:nvSpPr>
            <p:spPr bwMode="auto">
              <a:xfrm>
                <a:off x="1459"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1" name="Oval 10213"/>
              <p:cNvSpPr>
                <a:spLocks noChangeArrowheads="1"/>
              </p:cNvSpPr>
              <p:nvPr/>
            </p:nvSpPr>
            <p:spPr bwMode="auto">
              <a:xfrm>
                <a:off x="1696"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2" name="Freeform 10214"/>
              <p:cNvSpPr>
                <a:spLocks/>
              </p:cNvSpPr>
              <p:nvPr/>
            </p:nvSpPr>
            <p:spPr bwMode="auto">
              <a:xfrm>
                <a:off x="1022" y="2086"/>
                <a:ext cx="960" cy="106"/>
              </a:xfrm>
              <a:custGeom>
                <a:avLst/>
                <a:gdLst>
                  <a:gd name="T0" fmla="*/ 715 w 235"/>
                  <a:gd name="T1" fmla="*/ 102 h 26"/>
                  <a:gd name="T2" fmla="*/ 605 w 235"/>
                  <a:gd name="T3" fmla="*/ 20 h 26"/>
                  <a:gd name="T4" fmla="*/ 482 w 235"/>
                  <a:gd name="T5" fmla="*/ 106 h 26"/>
                  <a:gd name="T6" fmla="*/ 364 w 235"/>
                  <a:gd name="T7" fmla="*/ 20 h 26"/>
                  <a:gd name="T8" fmla="*/ 245 w 235"/>
                  <a:gd name="T9" fmla="*/ 106 h 26"/>
                  <a:gd name="T10" fmla="*/ 127 w 235"/>
                  <a:gd name="T11" fmla="*/ 20 h 26"/>
                  <a:gd name="T12" fmla="*/ 12 w 235"/>
                  <a:gd name="T13" fmla="*/ 102 h 26"/>
                  <a:gd name="T14" fmla="*/ 0 w 235"/>
                  <a:gd name="T15" fmla="*/ 102 h 26"/>
                  <a:gd name="T16" fmla="*/ 4 w 235"/>
                  <a:gd name="T17" fmla="*/ 90 h 26"/>
                  <a:gd name="T18" fmla="*/ 127 w 235"/>
                  <a:gd name="T19" fmla="*/ 0 h 26"/>
                  <a:gd name="T20" fmla="*/ 245 w 235"/>
                  <a:gd name="T21" fmla="*/ 86 h 26"/>
                  <a:gd name="T22" fmla="*/ 364 w 235"/>
                  <a:gd name="T23" fmla="*/ 0 h 26"/>
                  <a:gd name="T24" fmla="*/ 482 w 235"/>
                  <a:gd name="T25" fmla="*/ 86 h 26"/>
                  <a:gd name="T26" fmla="*/ 605 w 235"/>
                  <a:gd name="T27" fmla="*/ 0 h 26"/>
                  <a:gd name="T28" fmla="*/ 719 w 235"/>
                  <a:gd name="T29" fmla="*/ 86 h 26"/>
                  <a:gd name="T30" fmla="*/ 833 w 235"/>
                  <a:gd name="T31" fmla="*/ 0 h 26"/>
                  <a:gd name="T32" fmla="*/ 956 w 235"/>
                  <a:gd name="T33" fmla="*/ 90 h 26"/>
                  <a:gd name="T34" fmla="*/ 956 w 235"/>
                  <a:gd name="T35" fmla="*/ 102 h 26"/>
                  <a:gd name="T36" fmla="*/ 944 w 235"/>
                  <a:gd name="T37" fmla="*/ 102 h 26"/>
                  <a:gd name="T38" fmla="*/ 833 w 235"/>
                  <a:gd name="T39" fmla="*/ 20 h 26"/>
                  <a:gd name="T40" fmla="*/ 719 w 235"/>
                  <a:gd name="T41" fmla="*/ 106 h 26"/>
                  <a:gd name="T42" fmla="*/ 715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25"/>
                    </a:moveTo>
                    <a:cubicBezTo>
                      <a:pt x="175" y="25"/>
                      <a:pt x="150" y="6"/>
                      <a:pt x="148" y="5"/>
                    </a:cubicBezTo>
                    <a:cubicBezTo>
                      <a:pt x="146" y="6"/>
                      <a:pt x="118" y="26"/>
                      <a:pt x="118" y="26"/>
                    </a:cubicBezTo>
                    <a:cubicBezTo>
                      <a:pt x="118" y="26"/>
                      <a:pt x="91" y="6"/>
                      <a:pt x="89" y="5"/>
                    </a:cubicBezTo>
                    <a:cubicBezTo>
                      <a:pt x="87" y="6"/>
                      <a:pt x="60" y="26"/>
                      <a:pt x="60" y="26"/>
                    </a:cubicBezTo>
                    <a:cubicBezTo>
                      <a:pt x="60" y="26"/>
                      <a:pt x="33" y="6"/>
                      <a:pt x="31" y="5"/>
                    </a:cubicBezTo>
                    <a:cubicBezTo>
                      <a:pt x="29" y="6"/>
                      <a:pt x="3" y="25"/>
                      <a:pt x="3" y="25"/>
                    </a:cubicBezTo>
                    <a:cubicBezTo>
                      <a:pt x="2" y="26"/>
                      <a:pt x="1" y="26"/>
                      <a:pt x="0" y="25"/>
                    </a:cubicBezTo>
                    <a:cubicBezTo>
                      <a:pt x="0" y="24"/>
                      <a:pt x="0" y="23"/>
                      <a:pt x="1" y="22"/>
                    </a:cubicBezTo>
                    <a:cubicBezTo>
                      <a:pt x="31" y="0"/>
                      <a:pt x="31" y="0"/>
                      <a:pt x="31" y="0"/>
                    </a:cubicBezTo>
                    <a:cubicBezTo>
                      <a:pt x="31" y="0"/>
                      <a:pt x="57" y="20"/>
                      <a:pt x="60" y="21"/>
                    </a:cubicBezTo>
                    <a:cubicBezTo>
                      <a:pt x="62" y="20"/>
                      <a:pt x="89" y="0"/>
                      <a:pt x="89" y="0"/>
                    </a:cubicBezTo>
                    <a:cubicBezTo>
                      <a:pt x="89" y="0"/>
                      <a:pt x="116" y="20"/>
                      <a:pt x="118" y="21"/>
                    </a:cubicBezTo>
                    <a:cubicBezTo>
                      <a:pt x="120" y="20"/>
                      <a:pt x="148" y="0"/>
                      <a:pt x="148" y="0"/>
                    </a:cubicBezTo>
                    <a:cubicBezTo>
                      <a:pt x="148" y="0"/>
                      <a:pt x="174" y="20"/>
                      <a:pt x="176" y="21"/>
                    </a:cubicBezTo>
                    <a:cubicBezTo>
                      <a:pt x="179" y="20"/>
                      <a:pt x="204" y="0"/>
                      <a:pt x="204" y="0"/>
                    </a:cubicBezTo>
                    <a:cubicBezTo>
                      <a:pt x="234" y="22"/>
                      <a:pt x="234" y="22"/>
                      <a:pt x="234" y="22"/>
                    </a:cubicBezTo>
                    <a:cubicBezTo>
                      <a:pt x="235" y="23"/>
                      <a:pt x="235" y="24"/>
                      <a:pt x="234" y="25"/>
                    </a:cubicBezTo>
                    <a:cubicBezTo>
                      <a:pt x="233" y="26"/>
                      <a:pt x="232" y="26"/>
                      <a:pt x="231" y="25"/>
                    </a:cubicBezTo>
                    <a:cubicBezTo>
                      <a:pt x="231" y="25"/>
                      <a:pt x="207" y="6"/>
                      <a:pt x="204" y="5"/>
                    </a:cubicBezTo>
                    <a:cubicBezTo>
                      <a:pt x="202" y="6"/>
                      <a:pt x="176" y="26"/>
                      <a:pt x="176" y="26"/>
                    </a:cubicBezTo>
                    <a:lnTo>
                      <a:pt x="17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3" name="Oval 10215"/>
              <p:cNvSpPr>
                <a:spLocks noChangeArrowheads="1"/>
              </p:cNvSpPr>
              <p:nvPr/>
            </p:nvSpPr>
            <p:spPr bwMode="auto">
              <a:xfrm>
                <a:off x="20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4" name="Oval 10216"/>
              <p:cNvSpPr>
                <a:spLocks noChangeArrowheads="1"/>
              </p:cNvSpPr>
              <p:nvPr/>
            </p:nvSpPr>
            <p:spPr bwMode="auto">
              <a:xfrm>
                <a:off x="2766"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5" name="Oval 10217"/>
              <p:cNvSpPr>
                <a:spLocks noChangeArrowheads="1"/>
              </p:cNvSpPr>
              <p:nvPr/>
            </p:nvSpPr>
            <p:spPr bwMode="auto">
              <a:xfrm>
                <a:off x="22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6" name="Oval 10218"/>
              <p:cNvSpPr>
                <a:spLocks noChangeArrowheads="1"/>
              </p:cNvSpPr>
              <p:nvPr/>
            </p:nvSpPr>
            <p:spPr bwMode="auto">
              <a:xfrm>
                <a:off x="2525"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7" name="Oval 10219"/>
              <p:cNvSpPr>
                <a:spLocks noChangeArrowheads="1"/>
              </p:cNvSpPr>
              <p:nvPr/>
            </p:nvSpPr>
            <p:spPr bwMode="auto">
              <a:xfrm>
                <a:off x="1933"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8" name="Oval 10220"/>
              <p:cNvSpPr>
                <a:spLocks noChangeArrowheads="1"/>
              </p:cNvSpPr>
              <p:nvPr/>
            </p:nvSpPr>
            <p:spPr bwMode="auto">
              <a:xfrm>
                <a:off x="2170"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9" name="Oval 10221"/>
              <p:cNvSpPr>
                <a:spLocks noChangeArrowheads="1"/>
              </p:cNvSpPr>
              <p:nvPr/>
            </p:nvSpPr>
            <p:spPr bwMode="auto">
              <a:xfrm>
                <a:off x="2407"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0" name="Oval 10222"/>
              <p:cNvSpPr>
                <a:spLocks noChangeArrowheads="1"/>
              </p:cNvSpPr>
              <p:nvPr/>
            </p:nvSpPr>
            <p:spPr bwMode="auto">
              <a:xfrm>
                <a:off x="2648"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1" name="Freeform 10223"/>
              <p:cNvSpPr>
                <a:spLocks/>
              </p:cNvSpPr>
              <p:nvPr/>
            </p:nvSpPr>
            <p:spPr bwMode="auto">
              <a:xfrm>
                <a:off x="1970" y="2101"/>
                <a:ext cx="960" cy="106"/>
              </a:xfrm>
              <a:custGeom>
                <a:avLst/>
                <a:gdLst>
                  <a:gd name="T0" fmla="*/ 719 w 235"/>
                  <a:gd name="T1" fmla="*/ 102 h 26"/>
                  <a:gd name="T2" fmla="*/ 605 w 235"/>
                  <a:gd name="T3" fmla="*/ 20 h 26"/>
                  <a:gd name="T4" fmla="*/ 486 w 235"/>
                  <a:gd name="T5" fmla="*/ 106 h 26"/>
                  <a:gd name="T6" fmla="*/ 364 w 235"/>
                  <a:gd name="T7" fmla="*/ 20 h 26"/>
                  <a:gd name="T8" fmla="*/ 245 w 235"/>
                  <a:gd name="T9" fmla="*/ 106 h 26"/>
                  <a:gd name="T10" fmla="*/ 127 w 235"/>
                  <a:gd name="T11" fmla="*/ 20 h 26"/>
                  <a:gd name="T12" fmla="*/ 16 w 235"/>
                  <a:gd name="T13" fmla="*/ 102 h 26"/>
                  <a:gd name="T14" fmla="*/ 4 w 235"/>
                  <a:gd name="T15" fmla="*/ 102 h 26"/>
                  <a:gd name="T16" fmla="*/ 4 w 235"/>
                  <a:gd name="T17" fmla="*/ 90 h 26"/>
                  <a:gd name="T18" fmla="*/ 127 w 235"/>
                  <a:gd name="T19" fmla="*/ 0 h 26"/>
                  <a:gd name="T20" fmla="*/ 245 w 235"/>
                  <a:gd name="T21" fmla="*/ 86 h 26"/>
                  <a:gd name="T22" fmla="*/ 364 w 235"/>
                  <a:gd name="T23" fmla="*/ 0 h 26"/>
                  <a:gd name="T24" fmla="*/ 486 w 235"/>
                  <a:gd name="T25" fmla="*/ 86 h 26"/>
                  <a:gd name="T26" fmla="*/ 605 w 235"/>
                  <a:gd name="T27" fmla="*/ 0 h 26"/>
                  <a:gd name="T28" fmla="*/ 723 w 235"/>
                  <a:gd name="T29" fmla="*/ 86 h 26"/>
                  <a:gd name="T30" fmla="*/ 837 w 235"/>
                  <a:gd name="T31" fmla="*/ 0 h 26"/>
                  <a:gd name="T32" fmla="*/ 956 w 235"/>
                  <a:gd name="T33" fmla="*/ 90 h 26"/>
                  <a:gd name="T34" fmla="*/ 956 w 235"/>
                  <a:gd name="T35" fmla="*/ 102 h 26"/>
                  <a:gd name="T36" fmla="*/ 948 w 235"/>
                  <a:gd name="T37" fmla="*/ 102 h 26"/>
                  <a:gd name="T38" fmla="*/ 837 w 235"/>
                  <a:gd name="T39" fmla="*/ 20 h 26"/>
                  <a:gd name="T40" fmla="*/ 723 w 235"/>
                  <a:gd name="T41" fmla="*/ 106 h 26"/>
                  <a:gd name="T42" fmla="*/ 719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25"/>
                    </a:moveTo>
                    <a:cubicBezTo>
                      <a:pt x="176" y="25"/>
                      <a:pt x="150" y="6"/>
                      <a:pt x="148" y="5"/>
                    </a:cubicBezTo>
                    <a:cubicBezTo>
                      <a:pt x="146" y="6"/>
                      <a:pt x="119" y="26"/>
                      <a:pt x="119" y="26"/>
                    </a:cubicBezTo>
                    <a:cubicBezTo>
                      <a:pt x="119" y="26"/>
                      <a:pt x="91" y="6"/>
                      <a:pt x="89" y="5"/>
                    </a:cubicBezTo>
                    <a:cubicBezTo>
                      <a:pt x="87" y="6"/>
                      <a:pt x="60" y="26"/>
                      <a:pt x="60" y="26"/>
                    </a:cubicBezTo>
                    <a:cubicBezTo>
                      <a:pt x="60" y="26"/>
                      <a:pt x="33" y="6"/>
                      <a:pt x="31" y="5"/>
                    </a:cubicBezTo>
                    <a:cubicBezTo>
                      <a:pt x="29" y="6"/>
                      <a:pt x="4" y="25"/>
                      <a:pt x="4" y="25"/>
                    </a:cubicBezTo>
                    <a:cubicBezTo>
                      <a:pt x="3" y="26"/>
                      <a:pt x="1"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7" y="20"/>
                      <a:pt x="119" y="21"/>
                    </a:cubicBezTo>
                    <a:cubicBezTo>
                      <a:pt x="121" y="20"/>
                      <a:pt x="148" y="0"/>
                      <a:pt x="148" y="0"/>
                    </a:cubicBezTo>
                    <a:cubicBezTo>
                      <a:pt x="148" y="0"/>
                      <a:pt x="175" y="20"/>
                      <a:pt x="177" y="21"/>
                    </a:cubicBezTo>
                    <a:cubicBezTo>
                      <a:pt x="179" y="20"/>
                      <a:pt x="205" y="0"/>
                      <a:pt x="205" y="0"/>
                    </a:cubicBezTo>
                    <a:cubicBezTo>
                      <a:pt x="234" y="22"/>
                      <a:pt x="234" y="22"/>
                      <a:pt x="234" y="22"/>
                    </a:cubicBezTo>
                    <a:cubicBezTo>
                      <a:pt x="235" y="23"/>
                      <a:pt x="235" y="24"/>
                      <a:pt x="234" y="25"/>
                    </a:cubicBezTo>
                    <a:cubicBezTo>
                      <a:pt x="234" y="26"/>
                      <a:pt x="233" y="26"/>
                      <a:pt x="232" y="25"/>
                    </a:cubicBezTo>
                    <a:cubicBezTo>
                      <a:pt x="232" y="25"/>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2" name="Oval 10224"/>
              <p:cNvSpPr>
                <a:spLocks noChangeArrowheads="1"/>
              </p:cNvSpPr>
              <p:nvPr/>
            </p:nvSpPr>
            <p:spPr bwMode="auto">
              <a:xfrm>
                <a:off x="2999"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3" name="Oval 10225"/>
              <p:cNvSpPr>
                <a:spLocks noChangeArrowheads="1"/>
              </p:cNvSpPr>
              <p:nvPr/>
            </p:nvSpPr>
            <p:spPr bwMode="auto">
              <a:xfrm>
                <a:off x="3714"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4" name="Oval 10226"/>
              <p:cNvSpPr>
                <a:spLocks noChangeArrowheads="1"/>
              </p:cNvSpPr>
              <p:nvPr/>
            </p:nvSpPr>
            <p:spPr bwMode="auto">
              <a:xfrm>
                <a:off x="3240"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5" name="Oval 10227"/>
              <p:cNvSpPr>
                <a:spLocks noChangeArrowheads="1"/>
              </p:cNvSpPr>
              <p:nvPr/>
            </p:nvSpPr>
            <p:spPr bwMode="auto">
              <a:xfrm>
                <a:off x="3477"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6" name="Oval 10228"/>
              <p:cNvSpPr>
                <a:spLocks noChangeArrowheads="1"/>
              </p:cNvSpPr>
              <p:nvPr/>
            </p:nvSpPr>
            <p:spPr bwMode="auto">
              <a:xfrm>
                <a:off x="2881"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7" name="Oval 10229"/>
              <p:cNvSpPr>
                <a:spLocks noChangeArrowheads="1"/>
              </p:cNvSpPr>
              <p:nvPr/>
            </p:nvSpPr>
            <p:spPr bwMode="auto">
              <a:xfrm>
                <a:off x="3122"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8" name="Oval 10230"/>
              <p:cNvSpPr>
                <a:spLocks noChangeArrowheads="1"/>
              </p:cNvSpPr>
              <p:nvPr/>
            </p:nvSpPr>
            <p:spPr bwMode="auto">
              <a:xfrm>
                <a:off x="3359"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9" name="Oval 10231"/>
              <p:cNvSpPr>
                <a:spLocks noChangeArrowheads="1"/>
              </p:cNvSpPr>
              <p:nvPr/>
            </p:nvSpPr>
            <p:spPr bwMode="auto">
              <a:xfrm>
                <a:off x="3596"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0" name="Freeform 10232"/>
              <p:cNvSpPr>
                <a:spLocks/>
              </p:cNvSpPr>
              <p:nvPr/>
            </p:nvSpPr>
            <p:spPr bwMode="auto">
              <a:xfrm>
                <a:off x="2922" y="2101"/>
                <a:ext cx="960" cy="106"/>
              </a:xfrm>
              <a:custGeom>
                <a:avLst/>
                <a:gdLst>
                  <a:gd name="T0" fmla="*/ 715 w 235"/>
                  <a:gd name="T1" fmla="*/ 102 h 26"/>
                  <a:gd name="T2" fmla="*/ 605 w 235"/>
                  <a:gd name="T3" fmla="*/ 20 h 26"/>
                  <a:gd name="T4" fmla="*/ 482 w 235"/>
                  <a:gd name="T5" fmla="*/ 106 h 26"/>
                  <a:gd name="T6" fmla="*/ 364 w 235"/>
                  <a:gd name="T7" fmla="*/ 20 h 26"/>
                  <a:gd name="T8" fmla="*/ 241 w 235"/>
                  <a:gd name="T9" fmla="*/ 106 h 26"/>
                  <a:gd name="T10" fmla="*/ 127 w 235"/>
                  <a:gd name="T11" fmla="*/ 20 h 26"/>
                  <a:gd name="T12" fmla="*/ 12 w 235"/>
                  <a:gd name="T13" fmla="*/ 102 h 26"/>
                  <a:gd name="T14" fmla="*/ 0 w 235"/>
                  <a:gd name="T15" fmla="*/ 102 h 26"/>
                  <a:gd name="T16" fmla="*/ 4 w 235"/>
                  <a:gd name="T17" fmla="*/ 90 h 26"/>
                  <a:gd name="T18" fmla="*/ 127 w 235"/>
                  <a:gd name="T19" fmla="*/ 0 h 26"/>
                  <a:gd name="T20" fmla="*/ 245 w 235"/>
                  <a:gd name="T21" fmla="*/ 86 h 26"/>
                  <a:gd name="T22" fmla="*/ 364 w 235"/>
                  <a:gd name="T23" fmla="*/ 0 h 26"/>
                  <a:gd name="T24" fmla="*/ 482 w 235"/>
                  <a:gd name="T25" fmla="*/ 86 h 26"/>
                  <a:gd name="T26" fmla="*/ 605 w 235"/>
                  <a:gd name="T27" fmla="*/ 0 h 26"/>
                  <a:gd name="T28" fmla="*/ 719 w 235"/>
                  <a:gd name="T29" fmla="*/ 86 h 26"/>
                  <a:gd name="T30" fmla="*/ 833 w 235"/>
                  <a:gd name="T31" fmla="*/ 0 h 26"/>
                  <a:gd name="T32" fmla="*/ 956 w 235"/>
                  <a:gd name="T33" fmla="*/ 90 h 26"/>
                  <a:gd name="T34" fmla="*/ 956 w 235"/>
                  <a:gd name="T35" fmla="*/ 102 h 26"/>
                  <a:gd name="T36" fmla="*/ 944 w 235"/>
                  <a:gd name="T37" fmla="*/ 102 h 26"/>
                  <a:gd name="T38" fmla="*/ 833 w 235"/>
                  <a:gd name="T39" fmla="*/ 20 h 26"/>
                  <a:gd name="T40" fmla="*/ 719 w 235"/>
                  <a:gd name="T41" fmla="*/ 106 h 26"/>
                  <a:gd name="T42" fmla="*/ 715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25"/>
                    </a:moveTo>
                    <a:cubicBezTo>
                      <a:pt x="175" y="25"/>
                      <a:pt x="150" y="6"/>
                      <a:pt x="148" y="5"/>
                    </a:cubicBezTo>
                    <a:cubicBezTo>
                      <a:pt x="146" y="6"/>
                      <a:pt x="118" y="26"/>
                      <a:pt x="118" y="26"/>
                    </a:cubicBezTo>
                    <a:cubicBezTo>
                      <a:pt x="118" y="26"/>
                      <a:pt x="91" y="6"/>
                      <a:pt x="89" y="5"/>
                    </a:cubicBezTo>
                    <a:cubicBezTo>
                      <a:pt x="86" y="6"/>
                      <a:pt x="59" y="26"/>
                      <a:pt x="59" y="26"/>
                    </a:cubicBezTo>
                    <a:cubicBezTo>
                      <a:pt x="59" y="26"/>
                      <a:pt x="33" y="6"/>
                      <a:pt x="31" y="5"/>
                    </a:cubicBezTo>
                    <a:cubicBezTo>
                      <a:pt x="28" y="6"/>
                      <a:pt x="3" y="25"/>
                      <a:pt x="3" y="25"/>
                    </a:cubicBezTo>
                    <a:cubicBezTo>
                      <a:pt x="2" y="26"/>
                      <a:pt x="1" y="26"/>
                      <a:pt x="0" y="25"/>
                    </a:cubicBezTo>
                    <a:cubicBezTo>
                      <a:pt x="0" y="24"/>
                      <a:pt x="0" y="23"/>
                      <a:pt x="1" y="22"/>
                    </a:cubicBezTo>
                    <a:cubicBezTo>
                      <a:pt x="31" y="0"/>
                      <a:pt x="31" y="0"/>
                      <a:pt x="31" y="0"/>
                    </a:cubicBezTo>
                    <a:cubicBezTo>
                      <a:pt x="31" y="0"/>
                      <a:pt x="57" y="20"/>
                      <a:pt x="60" y="21"/>
                    </a:cubicBezTo>
                    <a:cubicBezTo>
                      <a:pt x="62" y="20"/>
                      <a:pt x="89" y="0"/>
                      <a:pt x="89" y="0"/>
                    </a:cubicBezTo>
                    <a:cubicBezTo>
                      <a:pt x="89" y="0"/>
                      <a:pt x="116" y="20"/>
                      <a:pt x="118" y="21"/>
                    </a:cubicBezTo>
                    <a:cubicBezTo>
                      <a:pt x="120" y="20"/>
                      <a:pt x="148" y="0"/>
                      <a:pt x="148" y="0"/>
                    </a:cubicBezTo>
                    <a:cubicBezTo>
                      <a:pt x="148" y="0"/>
                      <a:pt x="174" y="20"/>
                      <a:pt x="176" y="21"/>
                    </a:cubicBezTo>
                    <a:cubicBezTo>
                      <a:pt x="179" y="20"/>
                      <a:pt x="204" y="0"/>
                      <a:pt x="204" y="0"/>
                    </a:cubicBezTo>
                    <a:cubicBezTo>
                      <a:pt x="234" y="22"/>
                      <a:pt x="234" y="22"/>
                      <a:pt x="234" y="22"/>
                    </a:cubicBezTo>
                    <a:cubicBezTo>
                      <a:pt x="234" y="23"/>
                      <a:pt x="235" y="24"/>
                      <a:pt x="234" y="25"/>
                    </a:cubicBezTo>
                    <a:cubicBezTo>
                      <a:pt x="233" y="26"/>
                      <a:pt x="232" y="26"/>
                      <a:pt x="231" y="25"/>
                    </a:cubicBezTo>
                    <a:cubicBezTo>
                      <a:pt x="231" y="25"/>
                      <a:pt x="207" y="6"/>
                      <a:pt x="204" y="5"/>
                    </a:cubicBezTo>
                    <a:cubicBezTo>
                      <a:pt x="202" y="6"/>
                      <a:pt x="176" y="26"/>
                      <a:pt x="176" y="26"/>
                    </a:cubicBezTo>
                    <a:lnTo>
                      <a:pt x="17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1" name="Oval 10233"/>
              <p:cNvSpPr>
                <a:spLocks noChangeArrowheads="1"/>
              </p:cNvSpPr>
              <p:nvPr/>
            </p:nvSpPr>
            <p:spPr bwMode="auto">
              <a:xfrm>
                <a:off x="39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2" name="Oval 10234"/>
              <p:cNvSpPr>
                <a:spLocks noChangeArrowheads="1"/>
              </p:cNvSpPr>
              <p:nvPr/>
            </p:nvSpPr>
            <p:spPr bwMode="auto">
              <a:xfrm>
                <a:off x="4666"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3" name="Oval 10235"/>
              <p:cNvSpPr>
                <a:spLocks noChangeArrowheads="1"/>
              </p:cNvSpPr>
              <p:nvPr/>
            </p:nvSpPr>
            <p:spPr bwMode="auto">
              <a:xfrm>
                <a:off x="41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4" name="Oval 10236"/>
              <p:cNvSpPr>
                <a:spLocks noChangeArrowheads="1"/>
              </p:cNvSpPr>
              <p:nvPr/>
            </p:nvSpPr>
            <p:spPr bwMode="auto">
              <a:xfrm>
                <a:off x="4425"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5" name="Oval 10237"/>
              <p:cNvSpPr>
                <a:spLocks noChangeArrowheads="1"/>
              </p:cNvSpPr>
              <p:nvPr/>
            </p:nvSpPr>
            <p:spPr bwMode="auto">
              <a:xfrm>
                <a:off x="3833"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6" name="Oval 10238"/>
              <p:cNvSpPr>
                <a:spLocks noChangeArrowheads="1"/>
              </p:cNvSpPr>
              <p:nvPr/>
            </p:nvSpPr>
            <p:spPr bwMode="auto">
              <a:xfrm>
                <a:off x="4070"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7" name="Oval 10239"/>
              <p:cNvSpPr>
                <a:spLocks noChangeArrowheads="1"/>
              </p:cNvSpPr>
              <p:nvPr/>
            </p:nvSpPr>
            <p:spPr bwMode="auto">
              <a:xfrm>
                <a:off x="4307"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8" name="Oval 10240"/>
              <p:cNvSpPr>
                <a:spLocks noChangeArrowheads="1"/>
              </p:cNvSpPr>
              <p:nvPr/>
            </p:nvSpPr>
            <p:spPr bwMode="auto">
              <a:xfrm>
                <a:off x="4544"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9" name="Freeform 10241"/>
              <p:cNvSpPr>
                <a:spLocks/>
              </p:cNvSpPr>
              <p:nvPr/>
            </p:nvSpPr>
            <p:spPr bwMode="auto">
              <a:xfrm>
                <a:off x="3870" y="2101"/>
                <a:ext cx="960" cy="106"/>
              </a:xfrm>
              <a:custGeom>
                <a:avLst/>
                <a:gdLst>
                  <a:gd name="T0" fmla="*/ 719 w 235"/>
                  <a:gd name="T1" fmla="*/ 102 h 26"/>
                  <a:gd name="T2" fmla="*/ 605 w 235"/>
                  <a:gd name="T3" fmla="*/ 20 h 26"/>
                  <a:gd name="T4" fmla="*/ 486 w 235"/>
                  <a:gd name="T5" fmla="*/ 106 h 26"/>
                  <a:gd name="T6" fmla="*/ 364 w 235"/>
                  <a:gd name="T7" fmla="*/ 20 h 26"/>
                  <a:gd name="T8" fmla="*/ 245 w 235"/>
                  <a:gd name="T9" fmla="*/ 106 h 26"/>
                  <a:gd name="T10" fmla="*/ 127 w 235"/>
                  <a:gd name="T11" fmla="*/ 20 h 26"/>
                  <a:gd name="T12" fmla="*/ 12 w 235"/>
                  <a:gd name="T13" fmla="*/ 102 h 26"/>
                  <a:gd name="T14" fmla="*/ 4 w 235"/>
                  <a:gd name="T15" fmla="*/ 102 h 26"/>
                  <a:gd name="T16" fmla="*/ 4 w 235"/>
                  <a:gd name="T17" fmla="*/ 90 h 26"/>
                  <a:gd name="T18" fmla="*/ 127 w 235"/>
                  <a:gd name="T19" fmla="*/ 0 h 26"/>
                  <a:gd name="T20" fmla="*/ 245 w 235"/>
                  <a:gd name="T21" fmla="*/ 86 h 26"/>
                  <a:gd name="T22" fmla="*/ 364 w 235"/>
                  <a:gd name="T23" fmla="*/ 0 h 26"/>
                  <a:gd name="T24" fmla="*/ 486 w 235"/>
                  <a:gd name="T25" fmla="*/ 86 h 26"/>
                  <a:gd name="T26" fmla="*/ 605 w 235"/>
                  <a:gd name="T27" fmla="*/ 0 h 26"/>
                  <a:gd name="T28" fmla="*/ 723 w 235"/>
                  <a:gd name="T29" fmla="*/ 86 h 26"/>
                  <a:gd name="T30" fmla="*/ 837 w 235"/>
                  <a:gd name="T31" fmla="*/ 0 h 26"/>
                  <a:gd name="T32" fmla="*/ 956 w 235"/>
                  <a:gd name="T33" fmla="*/ 90 h 26"/>
                  <a:gd name="T34" fmla="*/ 956 w 235"/>
                  <a:gd name="T35" fmla="*/ 102 h 26"/>
                  <a:gd name="T36" fmla="*/ 948 w 235"/>
                  <a:gd name="T37" fmla="*/ 102 h 26"/>
                  <a:gd name="T38" fmla="*/ 837 w 235"/>
                  <a:gd name="T39" fmla="*/ 20 h 26"/>
                  <a:gd name="T40" fmla="*/ 723 w 235"/>
                  <a:gd name="T41" fmla="*/ 106 h 26"/>
                  <a:gd name="T42" fmla="*/ 719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25"/>
                    </a:moveTo>
                    <a:cubicBezTo>
                      <a:pt x="176" y="25"/>
                      <a:pt x="150" y="6"/>
                      <a:pt x="148" y="5"/>
                    </a:cubicBezTo>
                    <a:cubicBezTo>
                      <a:pt x="146" y="6"/>
                      <a:pt x="119" y="26"/>
                      <a:pt x="119" y="26"/>
                    </a:cubicBezTo>
                    <a:cubicBezTo>
                      <a:pt x="119" y="26"/>
                      <a:pt x="91" y="6"/>
                      <a:pt x="89" y="5"/>
                    </a:cubicBezTo>
                    <a:cubicBezTo>
                      <a:pt x="87" y="6"/>
                      <a:pt x="60" y="26"/>
                      <a:pt x="60" y="26"/>
                    </a:cubicBezTo>
                    <a:cubicBezTo>
                      <a:pt x="60" y="26"/>
                      <a:pt x="33" y="6"/>
                      <a:pt x="31" y="5"/>
                    </a:cubicBezTo>
                    <a:cubicBezTo>
                      <a:pt x="29" y="6"/>
                      <a:pt x="3" y="25"/>
                      <a:pt x="3" y="25"/>
                    </a:cubicBezTo>
                    <a:cubicBezTo>
                      <a:pt x="3" y="26"/>
                      <a:pt x="1"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6" y="20"/>
                      <a:pt x="119" y="21"/>
                    </a:cubicBezTo>
                    <a:cubicBezTo>
                      <a:pt x="121" y="20"/>
                      <a:pt x="148" y="0"/>
                      <a:pt x="148" y="0"/>
                    </a:cubicBezTo>
                    <a:cubicBezTo>
                      <a:pt x="148" y="0"/>
                      <a:pt x="175" y="20"/>
                      <a:pt x="177" y="21"/>
                    </a:cubicBezTo>
                    <a:cubicBezTo>
                      <a:pt x="179" y="20"/>
                      <a:pt x="205" y="0"/>
                      <a:pt x="205" y="0"/>
                    </a:cubicBezTo>
                    <a:cubicBezTo>
                      <a:pt x="234" y="22"/>
                      <a:pt x="234" y="22"/>
                      <a:pt x="234" y="22"/>
                    </a:cubicBezTo>
                    <a:cubicBezTo>
                      <a:pt x="235" y="23"/>
                      <a:pt x="235" y="24"/>
                      <a:pt x="234" y="25"/>
                    </a:cubicBezTo>
                    <a:cubicBezTo>
                      <a:pt x="234" y="26"/>
                      <a:pt x="232" y="26"/>
                      <a:pt x="232" y="25"/>
                    </a:cubicBezTo>
                    <a:cubicBezTo>
                      <a:pt x="232" y="25"/>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0" name="Oval 10242"/>
              <p:cNvSpPr>
                <a:spLocks noChangeArrowheads="1"/>
              </p:cNvSpPr>
              <p:nvPr/>
            </p:nvSpPr>
            <p:spPr bwMode="auto">
              <a:xfrm>
                <a:off x="4899"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1" name="Oval 10243"/>
              <p:cNvSpPr>
                <a:spLocks noChangeArrowheads="1"/>
              </p:cNvSpPr>
              <p:nvPr/>
            </p:nvSpPr>
            <p:spPr bwMode="auto">
              <a:xfrm>
                <a:off x="5614"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2" name="Oval 10244"/>
              <p:cNvSpPr>
                <a:spLocks noChangeArrowheads="1"/>
              </p:cNvSpPr>
              <p:nvPr/>
            </p:nvSpPr>
            <p:spPr bwMode="auto">
              <a:xfrm>
                <a:off x="5140"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3" name="Oval 10245"/>
              <p:cNvSpPr>
                <a:spLocks noChangeArrowheads="1"/>
              </p:cNvSpPr>
              <p:nvPr/>
            </p:nvSpPr>
            <p:spPr bwMode="auto">
              <a:xfrm>
                <a:off x="5377"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4" name="Oval 10246"/>
              <p:cNvSpPr>
                <a:spLocks noChangeArrowheads="1"/>
              </p:cNvSpPr>
              <p:nvPr/>
            </p:nvSpPr>
            <p:spPr bwMode="auto">
              <a:xfrm>
                <a:off x="4781"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5" name="Oval 10247"/>
              <p:cNvSpPr>
                <a:spLocks noChangeArrowheads="1"/>
              </p:cNvSpPr>
              <p:nvPr/>
            </p:nvSpPr>
            <p:spPr bwMode="auto">
              <a:xfrm>
                <a:off x="5018"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6" name="Oval 10248"/>
              <p:cNvSpPr>
                <a:spLocks noChangeArrowheads="1"/>
              </p:cNvSpPr>
              <p:nvPr/>
            </p:nvSpPr>
            <p:spPr bwMode="auto">
              <a:xfrm>
                <a:off x="5259"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7" name="Oval 10249"/>
              <p:cNvSpPr>
                <a:spLocks noChangeArrowheads="1"/>
              </p:cNvSpPr>
              <p:nvPr/>
            </p:nvSpPr>
            <p:spPr bwMode="auto">
              <a:xfrm>
                <a:off x="5496"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8" name="Freeform 10250"/>
              <p:cNvSpPr>
                <a:spLocks/>
              </p:cNvSpPr>
              <p:nvPr/>
            </p:nvSpPr>
            <p:spPr bwMode="auto">
              <a:xfrm>
                <a:off x="4817" y="2101"/>
                <a:ext cx="961" cy="106"/>
              </a:xfrm>
              <a:custGeom>
                <a:avLst/>
                <a:gdLst>
                  <a:gd name="T0" fmla="*/ 720 w 235"/>
                  <a:gd name="T1" fmla="*/ 102 h 26"/>
                  <a:gd name="T2" fmla="*/ 609 w 235"/>
                  <a:gd name="T3" fmla="*/ 20 h 26"/>
                  <a:gd name="T4" fmla="*/ 487 w 235"/>
                  <a:gd name="T5" fmla="*/ 106 h 26"/>
                  <a:gd name="T6" fmla="*/ 364 w 235"/>
                  <a:gd name="T7" fmla="*/ 20 h 26"/>
                  <a:gd name="T8" fmla="*/ 245 w 235"/>
                  <a:gd name="T9" fmla="*/ 106 h 26"/>
                  <a:gd name="T10" fmla="*/ 131 w 235"/>
                  <a:gd name="T11" fmla="*/ 20 h 26"/>
                  <a:gd name="T12" fmla="*/ 16 w 235"/>
                  <a:gd name="T13" fmla="*/ 102 h 26"/>
                  <a:gd name="T14" fmla="*/ 4 w 235"/>
                  <a:gd name="T15" fmla="*/ 102 h 26"/>
                  <a:gd name="T16" fmla="*/ 4 w 235"/>
                  <a:gd name="T17" fmla="*/ 90 h 26"/>
                  <a:gd name="T18" fmla="*/ 131 w 235"/>
                  <a:gd name="T19" fmla="*/ 0 h 26"/>
                  <a:gd name="T20" fmla="*/ 245 w 235"/>
                  <a:gd name="T21" fmla="*/ 86 h 26"/>
                  <a:gd name="T22" fmla="*/ 364 w 235"/>
                  <a:gd name="T23" fmla="*/ 0 h 26"/>
                  <a:gd name="T24" fmla="*/ 487 w 235"/>
                  <a:gd name="T25" fmla="*/ 86 h 26"/>
                  <a:gd name="T26" fmla="*/ 609 w 235"/>
                  <a:gd name="T27" fmla="*/ 0 h 26"/>
                  <a:gd name="T28" fmla="*/ 724 w 235"/>
                  <a:gd name="T29" fmla="*/ 86 h 26"/>
                  <a:gd name="T30" fmla="*/ 838 w 235"/>
                  <a:gd name="T31" fmla="*/ 0 h 26"/>
                  <a:gd name="T32" fmla="*/ 957 w 235"/>
                  <a:gd name="T33" fmla="*/ 90 h 26"/>
                  <a:gd name="T34" fmla="*/ 961 w 235"/>
                  <a:gd name="T35" fmla="*/ 102 h 26"/>
                  <a:gd name="T36" fmla="*/ 949 w 235"/>
                  <a:gd name="T37" fmla="*/ 102 h 26"/>
                  <a:gd name="T38" fmla="*/ 838 w 235"/>
                  <a:gd name="T39" fmla="*/ 20 h 26"/>
                  <a:gd name="T40" fmla="*/ 724 w 235"/>
                  <a:gd name="T41" fmla="*/ 106 h 26"/>
                  <a:gd name="T42" fmla="*/ 720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25"/>
                    </a:moveTo>
                    <a:cubicBezTo>
                      <a:pt x="176" y="25"/>
                      <a:pt x="151" y="6"/>
                      <a:pt x="149" y="5"/>
                    </a:cubicBezTo>
                    <a:cubicBezTo>
                      <a:pt x="146" y="6"/>
                      <a:pt x="119" y="26"/>
                      <a:pt x="119" y="26"/>
                    </a:cubicBezTo>
                    <a:cubicBezTo>
                      <a:pt x="119" y="26"/>
                      <a:pt x="92" y="6"/>
                      <a:pt x="89" y="5"/>
                    </a:cubicBezTo>
                    <a:cubicBezTo>
                      <a:pt x="87" y="6"/>
                      <a:pt x="60" y="26"/>
                      <a:pt x="60" y="26"/>
                    </a:cubicBezTo>
                    <a:cubicBezTo>
                      <a:pt x="60" y="26"/>
                      <a:pt x="34" y="6"/>
                      <a:pt x="32" y="5"/>
                    </a:cubicBezTo>
                    <a:cubicBezTo>
                      <a:pt x="29" y="6"/>
                      <a:pt x="4" y="25"/>
                      <a:pt x="4" y="25"/>
                    </a:cubicBezTo>
                    <a:cubicBezTo>
                      <a:pt x="3" y="26"/>
                      <a:pt x="2" y="26"/>
                      <a:pt x="1" y="25"/>
                    </a:cubicBezTo>
                    <a:cubicBezTo>
                      <a:pt x="0" y="24"/>
                      <a:pt x="1" y="23"/>
                      <a:pt x="1" y="22"/>
                    </a:cubicBezTo>
                    <a:cubicBezTo>
                      <a:pt x="32" y="0"/>
                      <a:pt x="32" y="0"/>
                      <a:pt x="32" y="0"/>
                    </a:cubicBezTo>
                    <a:cubicBezTo>
                      <a:pt x="32" y="0"/>
                      <a:pt x="58" y="20"/>
                      <a:pt x="60" y="21"/>
                    </a:cubicBezTo>
                    <a:cubicBezTo>
                      <a:pt x="63" y="20"/>
                      <a:pt x="89" y="0"/>
                      <a:pt x="89" y="0"/>
                    </a:cubicBezTo>
                    <a:cubicBezTo>
                      <a:pt x="89" y="0"/>
                      <a:pt x="117" y="20"/>
                      <a:pt x="119" y="21"/>
                    </a:cubicBezTo>
                    <a:cubicBezTo>
                      <a:pt x="121" y="20"/>
                      <a:pt x="149" y="0"/>
                      <a:pt x="149" y="0"/>
                    </a:cubicBezTo>
                    <a:cubicBezTo>
                      <a:pt x="149" y="0"/>
                      <a:pt x="175" y="20"/>
                      <a:pt x="177" y="21"/>
                    </a:cubicBezTo>
                    <a:cubicBezTo>
                      <a:pt x="179" y="20"/>
                      <a:pt x="205" y="0"/>
                      <a:pt x="205" y="0"/>
                    </a:cubicBezTo>
                    <a:cubicBezTo>
                      <a:pt x="234" y="22"/>
                      <a:pt x="234" y="22"/>
                      <a:pt x="234" y="22"/>
                    </a:cubicBezTo>
                    <a:cubicBezTo>
                      <a:pt x="235" y="23"/>
                      <a:pt x="235" y="24"/>
                      <a:pt x="235" y="25"/>
                    </a:cubicBezTo>
                    <a:cubicBezTo>
                      <a:pt x="234" y="26"/>
                      <a:pt x="233" y="26"/>
                      <a:pt x="232" y="25"/>
                    </a:cubicBezTo>
                    <a:cubicBezTo>
                      <a:pt x="232" y="25"/>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9" name="Oval 10251"/>
              <p:cNvSpPr>
                <a:spLocks noChangeArrowheads="1"/>
              </p:cNvSpPr>
              <p:nvPr/>
            </p:nvSpPr>
            <p:spPr bwMode="auto">
              <a:xfrm>
                <a:off x="58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0" name="Oval 10252"/>
              <p:cNvSpPr>
                <a:spLocks noChangeArrowheads="1"/>
              </p:cNvSpPr>
              <p:nvPr/>
            </p:nvSpPr>
            <p:spPr bwMode="auto">
              <a:xfrm>
                <a:off x="6562"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1" name="Oval 10253"/>
              <p:cNvSpPr>
                <a:spLocks noChangeArrowheads="1"/>
              </p:cNvSpPr>
              <p:nvPr/>
            </p:nvSpPr>
            <p:spPr bwMode="auto">
              <a:xfrm>
                <a:off x="60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2" name="Oval 10254"/>
              <p:cNvSpPr>
                <a:spLocks noChangeArrowheads="1"/>
              </p:cNvSpPr>
              <p:nvPr/>
            </p:nvSpPr>
            <p:spPr bwMode="auto">
              <a:xfrm>
                <a:off x="6325"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3" name="Oval 10255"/>
              <p:cNvSpPr>
                <a:spLocks noChangeArrowheads="1"/>
              </p:cNvSpPr>
              <p:nvPr/>
            </p:nvSpPr>
            <p:spPr bwMode="auto">
              <a:xfrm>
                <a:off x="5733"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4" name="Oval 10256"/>
              <p:cNvSpPr>
                <a:spLocks noChangeArrowheads="1"/>
              </p:cNvSpPr>
              <p:nvPr/>
            </p:nvSpPr>
            <p:spPr bwMode="auto">
              <a:xfrm>
                <a:off x="5970"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5" name="Oval 10257"/>
              <p:cNvSpPr>
                <a:spLocks noChangeArrowheads="1"/>
              </p:cNvSpPr>
              <p:nvPr/>
            </p:nvSpPr>
            <p:spPr bwMode="auto">
              <a:xfrm>
                <a:off x="6207"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6" name="Oval 10258"/>
              <p:cNvSpPr>
                <a:spLocks noChangeArrowheads="1"/>
              </p:cNvSpPr>
              <p:nvPr/>
            </p:nvSpPr>
            <p:spPr bwMode="auto">
              <a:xfrm>
                <a:off x="6444"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7" name="Freeform 10259"/>
              <p:cNvSpPr>
                <a:spLocks/>
              </p:cNvSpPr>
              <p:nvPr/>
            </p:nvSpPr>
            <p:spPr bwMode="auto">
              <a:xfrm>
                <a:off x="5770" y="2101"/>
                <a:ext cx="960" cy="106"/>
              </a:xfrm>
              <a:custGeom>
                <a:avLst/>
                <a:gdLst>
                  <a:gd name="T0" fmla="*/ 715 w 235"/>
                  <a:gd name="T1" fmla="*/ 102 h 26"/>
                  <a:gd name="T2" fmla="*/ 605 w 235"/>
                  <a:gd name="T3" fmla="*/ 20 h 26"/>
                  <a:gd name="T4" fmla="*/ 486 w 235"/>
                  <a:gd name="T5" fmla="*/ 106 h 26"/>
                  <a:gd name="T6" fmla="*/ 364 w 235"/>
                  <a:gd name="T7" fmla="*/ 20 h 26"/>
                  <a:gd name="T8" fmla="*/ 245 w 235"/>
                  <a:gd name="T9" fmla="*/ 106 h 26"/>
                  <a:gd name="T10" fmla="*/ 127 w 235"/>
                  <a:gd name="T11" fmla="*/ 20 h 26"/>
                  <a:gd name="T12" fmla="*/ 12 w 235"/>
                  <a:gd name="T13" fmla="*/ 102 h 26"/>
                  <a:gd name="T14" fmla="*/ 4 w 235"/>
                  <a:gd name="T15" fmla="*/ 102 h 26"/>
                  <a:gd name="T16" fmla="*/ 4 w 235"/>
                  <a:gd name="T17" fmla="*/ 90 h 26"/>
                  <a:gd name="T18" fmla="*/ 127 w 235"/>
                  <a:gd name="T19" fmla="*/ 0 h 26"/>
                  <a:gd name="T20" fmla="*/ 245 w 235"/>
                  <a:gd name="T21" fmla="*/ 86 h 26"/>
                  <a:gd name="T22" fmla="*/ 364 w 235"/>
                  <a:gd name="T23" fmla="*/ 0 h 26"/>
                  <a:gd name="T24" fmla="*/ 486 w 235"/>
                  <a:gd name="T25" fmla="*/ 86 h 26"/>
                  <a:gd name="T26" fmla="*/ 605 w 235"/>
                  <a:gd name="T27" fmla="*/ 0 h 26"/>
                  <a:gd name="T28" fmla="*/ 723 w 235"/>
                  <a:gd name="T29" fmla="*/ 86 h 26"/>
                  <a:gd name="T30" fmla="*/ 837 w 235"/>
                  <a:gd name="T31" fmla="*/ 0 h 26"/>
                  <a:gd name="T32" fmla="*/ 956 w 235"/>
                  <a:gd name="T33" fmla="*/ 90 h 26"/>
                  <a:gd name="T34" fmla="*/ 956 w 235"/>
                  <a:gd name="T35" fmla="*/ 102 h 26"/>
                  <a:gd name="T36" fmla="*/ 944 w 235"/>
                  <a:gd name="T37" fmla="*/ 102 h 26"/>
                  <a:gd name="T38" fmla="*/ 837 w 235"/>
                  <a:gd name="T39" fmla="*/ 20 h 26"/>
                  <a:gd name="T40" fmla="*/ 723 w 235"/>
                  <a:gd name="T41" fmla="*/ 106 h 26"/>
                  <a:gd name="T42" fmla="*/ 715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25"/>
                    </a:moveTo>
                    <a:cubicBezTo>
                      <a:pt x="175" y="25"/>
                      <a:pt x="150" y="6"/>
                      <a:pt x="148" y="5"/>
                    </a:cubicBezTo>
                    <a:cubicBezTo>
                      <a:pt x="146" y="6"/>
                      <a:pt x="119" y="26"/>
                      <a:pt x="119" y="26"/>
                    </a:cubicBezTo>
                    <a:cubicBezTo>
                      <a:pt x="119" y="26"/>
                      <a:pt x="91" y="6"/>
                      <a:pt x="89" y="5"/>
                    </a:cubicBezTo>
                    <a:cubicBezTo>
                      <a:pt x="87" y="6"/>
                      <a:pt x="60" y="26"/>
                      <a:pt x="60" y="26"/>
                    </a:cubicBezTo>
                    <a:cubicBezTo>
                      <a:pt x="60" y="26"/>
                      <a:pt x="33" y="6"/>
                      <a:pt x="31" y="5"/>
                    </a:cubicBezTo>
                    <a:cubicBezTo>
                      <a:pt x="29" y="6"/>
                      <a:pt x="3" y="25"/>
                      <a:pt x="3" y="25"/>
                    </a:cubicBezTo>
                    <a:cubicBezTo>
                      <a:pt x="2" y="26"/>
                      <a:pt x="1"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6" y="20"/>
                      <a:pt x="119" y="21"/>
                    </a:cubicBezTo>
                    <a:cubicBezTo>
                      <a:pt x="121" y="20"/>
                      <a:pt x="148" y="0"/>
                      <a:pt x="148" y="0"/>
                    </a:cubicBezTo>
                    <a:cubicBezTo>
                      <a:pt x="148" y="0"/>
                      <a:pt x="174" y="20"/>
                      <a:pt x="177" y="21"/>
                    </a:cubicBezTo>
                    <a:cubicBezTo>
                      <a:pt x="179" y="20"/>
                      <a:pt x="205" y="0"/>
                      <a:pt x="205" y="0"/>
                    </a:cubicBezTo>
                    <a:cubicBezTo>
                      <a:pt x="234" y="22"/>
                      <a:pt x="234" y="22"/>
                      <a:pt x="234" y="22"/>
                    </a:cubicBezTo>
                    <a:cubicBezTo>
                      <a:pt x="235" y="23"/>
                      <a:pt x="235" y="24"/>
                      <a:pt x="234" y="25"/>
                    </a:cubicBezTo>
                    <a:cubicBezTo>
                      <a:pt x="234" y="26"/>
                      <a:pt x="232" y="26"/>
                      <a:pt x="231" y="25"/>
                    </a:cubicBezTo>
                    <a:cubicBezTo>
                      <a:pt x="231" y="25"/>
                      <a:pt x="207" y="6"/>
                      <a:pt x="205" y="5"/>
                    </a:cubicBezTo>
                    <a:cubicBezTo>
                      <a:pt x="202" y="6"/>
                      <a:pt x="177" y="26"/>
                      <a:pt x="177" y="26"/>
                    </a:cubicBezTo>
                    <a:lnTo>
                      <a:pt x="17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8" name="Oval 10260"/>
              <p:cNvSpPr>
                <a:spLocks noChangeArrowheads="1"/>
              </p:cNvSpPr>
              <p:nvPr/>
            </p:nvSpPr>
            <p:spPr bwMode="auto">
              <a:xfrm>
                <a:off x="6799"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9" name="Oval 10261"/>
              <p:cNvSpPr>
                <a:spLocks noChangeArrowheads="1"/>
              </p:cNvSpPr>
              <p:nvPr/>
            </p:nvSpPr>
            <p:spPr bwMode="auto">
              <a:xfrm>
                <a:off x="7514"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0" name="Oval 10262"/>
              <p:cNvSpPr>
                <a:spLocks noChangeArrowheads="1"/>
              </p:cNvSpPr>
              <p:nvPr/>
            </p:nvSpPr>
            <p:spPr bwMode="auto">
              <a:xfrm>
                <a:off x="7036"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1" name="Oval 10263"/>
              <p:cNvSpPr>
                <a:spLocks noChangeArrowheads="1"/>
              </p:cNvSpPr>
              <p:nvPr/>
            </p:nvSpPr>
            <p:spPr bwMode="auto">
              <a:xfrm>
                <a:off x="7277"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2" name="Oval 10264"/>
              <p:cNvSpPr>
                <a:spLocks noChangeArrowheads="1"/>
              </p:cNvSpPr>
              <p:nvPr/>
            </p:nvSpPr>
            <p:spPr bwMode="auto">
              <a:xfrm>
                <a:off x="77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3" name="Oval 10265"/>
              <p:cNvSpPr>
                <a:spLocks noChangeArrowheads="1"/>
              </p:cNvSpPr>
              <p:nvPr/>
            </p:nvSpPr>
            <p:spPr bwMode="auto">
              <a:xfrm>
                <a:off x="79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4" name="Oval 10266"/>
              <p:cNvSpPr>
                <a:spLocks noChangeArrowheads="1"/>
              </p:cNvSpPr>
              <p:nvPr/>
            </p:nvSpPr>
            <p:spPr bwMode="auto">
              <a:xfrm>
                <a:off x="8225"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5" name="Oval 10267"/>
              <p:cNvSpPr>
                <a:spLocks noChangeArrowheads="1"/>
              </p:cNvSpPr>
              <p:nvPr/>
            </p:nvSpPr>
            <p:spPr bwMode="auto">
              <a:xfrm>
                <a:off x="7637" y="205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6" name="Oval 10268"/>
              <p:cNvSpPr>
                <a:spLocks noChangeArrowheads="1"/>
              </p:cNvSpPr>
              <p:nvPr/>
            </p:nvSpPr>
            <p:spPr bwMode="auto">
              <a:xfrm>
                <a:off x="7874" y="205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7" name="Oval 10269"/>
              <p:cNvSpPr>
                <a:spLocks noChangeArrowheads="1"/>
              </p:cNvSpPr>
              <p:nvPr/>
            </p:nvSpPr>
            <p:spPr bwMode="auto">
              <a:xfrm>
                <a:off x="8115" y="205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8" name="Oval 10270"/>
              <p:cNvSpPr>
                <a:spLocks noChangeArrowheads="1"/>
              </p:cNvSpPr>
              <p:nvPr/>
            </p:nvSpPr>
            <p:spPr bwMode="auto">
              <a:xfrm>
                <a:off x="6681"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9" name="Oval 10271"/>
              <p:cNvSpPr>
                <a:spLocks noChangeArrowheads="1"/>
              </p:cNvSpPr>
              <p:nvPr/>
            </p:nvSpPr>
            <p:spPr bwMode="auto">
              <a:xfrm>
                <a:off x="6918"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0" name="Oval 10272"/>
              <p:cNvSpPr>
                <a:spLocks noChangeArrowheads="1"/>
              </p:cNvSpPr>
              <p:nvPr/>
            </p:nvSpPr>
            <p:spPr bwMode="auto">
              <a:xfrm>
                <a:off x="7159"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1" name="Oval 10273"/>
              <p:cNvSpPr>
                <a:spLocks noChangeArrowheads="1"/>
              </p:cNvSpPr>
              <p:nvPr/>
            </p:nvSpPr>
            <p:spPr bwMode="auto">
              <a:xfrm>
                <a:off x="7396"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2" name="Freeform 10274"/>
              <p:cNvSpPr>
                <a:spLocks/>
              </p:cNvSpPr>
              <p:nvPr/>
            </p:nvSpPr>
            <p:spPr bwMode="auto">
              <a:xfrm>
                <a:off x="6717" y="2101"/>
                <a:ext cx="846" cy="106"/>
              </a:xfrm>
              <a:custGeom>
                <a:avLst/>
                <a:gdLst>
                  <a:gd name="T0" fmla="*/ 719 w 207"/>
                  <a:gd name="T1" fmla="*/ 102 h 26"/>
                  <a:gd name="T2" fmla="*/ 605 w 207"/>
                  <a:gd name="T3" fmla="*/ 20 h 26"/>
                  <a:gd name="T4" fmla="*/ 486 w 207"/>
                  <a:gd name="T5" fmla="*/ 106 h 26"/>
                  <a:gd name="T6" fmla="*/ 364 w 207"/>
                  <a:gd name="T7" fmla="*/ 20 h 26"/>
                  <a:gd name="T8" fmla="*/ 245 w 207"/>
                  <a:gd name="T9" fmla="*/ 106 h 26"/>
                  <a:gd name="T10" fmla="*/ 127 w 207"/>
                  <a:gd name="T11" fmla="*/ 20 h 26"/>
                  <a:gd name="T12" fmla="*/ 16 w 207"/>
                  <a:gd name="T13" fmla="*/ 102 h 26"/>
                  <a:gd name="T14" fmla="*/ 4 w 207"/>
                  <a:gd name="T15" fmla="*/ 102 h 26"/>
                  <a:gd name="T16" fmla="*/ 4 w 207"/>
                  <a:gd name="T17" fmla="*/ 90 h 26"/>
                  <a:gd name="T18" fmla="*/ 127 w 207"/>
                  <a:gd name="T19" fmla="*/ 0 h 26"/>
                  <a:gd name="T20" fmla="*/ 245 w 207"/>
                  <a:gd name="T21" fmla="*/ 86 h 26"/>
                  <a:gd name="T22" fmla="*/ 364 w 207"/>
                  <a:gd name="T23" fmla="*/ 0 h 26"/>
                  <a:gd name="T24" fmla="*/ 486 w 207"/>
                  <a:gd name="T25" fmla="*/ 86 h 26"/>
                  <a:gd name="T26" fmla="*/ 609 w 207"/>
                  <a:gd name="T27" fmla="*/ 0 h 26"/>
                  <a:gd name="T28" fmla="*/ 723 w 207"/>
                  <a:gd name="T29" fmla="*/ 86 h 26"/>
                  <a:gd name="T30" fmla="*/ 838 w 207"/>
                  <a:gd name="T31" fmla="*/ 0 h 26"/>
                  <a:gd name="T32" fmla="*/ 838 w 207"/>
                  <a:gd name="T33" fmla="*/ 20 h 26"/>
                  <a:gd name="T34" fmla="*/ 723 w 207"/>
                  <a:gd name="T35" fmla="*/ 106 h 26"/>
                  <a:gd name="T36" fmla="*/ 719 w 207"/>
                  <a:gd name="T37" fmla="*/ 10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6">
                    <a:moveTo>
                      <a:pt x="176" y="25"/>
                    </a:moveTo>
                    <a:cubicBezTo>
                      <a:pt x="176" y="25"/>
                      <a:pt x="151" y="6"/>
                      <a:pt x="148" y="5"/>
                    </a:cubicBezTo>
                    <a:cubicBezTo>
                      <a:pt x="146" y="6"/>
                      <a:pt x="119" y="26"/>
                      <a:pt x="119" y="26"/>
                    </a:cubicBezTo>
                    <a:cubicBezTo>
                      <a:pt x="119" y="26"/>
                      <a:pt x="92" y="6"/>
                      <a:pt x="89" y="5"/>
                    </a:cubicBezTo>
                    <a:cubicBezTo>
                      <a:pt x="87" y="6"/>
                      <a:pt x="60" y="26"/>
                      <a:pt x="60" y="26"/>
                    </a:cubicBezTo>
                    <a:cubicBezTo>
                      <a:pt x="60" y="26"/>
                      <a:pt x="34" y="6"/>
                      <a:pt x="31" y="5"/>
                    </a:cubicBezTo>
                    <a:cubicBezTo>
                      <a:pt x="29" y="6"/>
                      <a:pt x="4" y="25"/>
                      <a:pt x="4" y="25"/>
                    </a:cubicBezTo>
                    <a:cubicBezTo>
                      <a:pt x="3" y="26"/>
                      <a:pt x="2"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7" y="20"/>
                      <a:pt x="119" y="21"/>
                    </a:cubicBezTo>
                    <a:cubicBezTo>
                      <a:pt x="121" y="20"/>
                      <a:pt x="149" y="0"/>
                      <a:pt x="149" y="0"/>
                    </a:cubicBezTo>
                    <a:cubicBezTo>
                      <a:pt x="149" y="0"/>
                      <a:pt x="175" y="20"/>
                      <a:pt x="177" y="21"/>
                    </a:cubicBezTo>
                    <a:cubicBezTo>
                      <a:pt x="179" y="20"/>
                      <a:pt x="205" y="0"/>
                      <a:pt x="205" y="0"/>
                    </a:cubicBezTo>
                    <a:cubicBezTo>
                      <a:pt x="205" y="0"/>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3" name="Freeform 10275"/>
              <p:cNvSpPr>
                <a:spLocks/>
              </p:cNvSpPr>
              <p:nvPr/>
            </p:nvSpPr>
            <p:spPr bwMode="auto">
              <a:xfrm>
                <a:off x="7433" y="2101"/>
                <a:ext cx="960" cy="106"/>
              </a:xfrm>
              <a:custGeom>
                <a:avLst/>
                <a:gdLst>
                  <a:gd name="T0" fmla="*/ 719 w 235"/>
                  <a:gd name="T1" fmla="*/ 102 h 26"/>
                  <a:gd name="T2" fmla="*/ 605 w 235"/>
                  <a:gd name="T3" fmla="*/ 20 h 26"/>
                  <a:gd name="T4" fmla="*/ 486 w 235"/>
                  <a:gd name="T5" fmla="*/ 106 h 26"/>
                  <a:gd name="T6" fmla="*/ 364 w 235"/>
                  <a:gd name="T7" fmla="*/ 20 h 26"/>
                  <a:gd name="T8" fmla="*/ 245 w 235"/>
                  <a:gd name="T9" fmla="*/ 106 h 26"/>
                  <a:gd name="T10" fmla="*/ 127 w 235"/>
                  <a:gd name="T11" fmla="*/ 20 h 26"/>
                  <a:gd name="T12" fmla="*/ 16 w 235"/>
                  <a:gd name="T13" fmla="*/ 102 h 26"/>
                  <a:gd name="T14" fmla="*/ 4 w 235"/>
                  <a:gd name="T15" fmla="*/ 102 h 26"/>
                  <a:gd name="T16" fmla="*/ 4 w 235"/>
                  <a:gd name="T17" fmla="*/ 90 h 26"/>
                  <a:gd name="T18" fmla="*/ 127 w 235"/>
                  <a:gd name="T19" fmla="*/ 0 h 26"/>
                  <a:gd name="T20" fmla="*/ 245 w 235"/>
                  <a:gd name="T21" fmla="*/ 86 h 26"/>
                  <a:gd name="T22" fmla="*/ 364 w 235"/>
                  <a:gd name="T23" fmla="*/ 0 h 26"/>
                  <a:gd name="T24" fmla="*/ 486 w 235"/>
                  <a:gd name="T25" fmla="*/ 86 h 26"/>
                  <a:gd name="T26" fmla="*/ 605 w 235"/>
                  <a:gd name="T27" fmla="*/ 0 h 26"/>
                  <a:gd name="T28" fmla="*/ 723 w 235"/>
                  <a:gd name="T29" fmla="*/ 86 h 26"/>
                  <a:gd name="T30" fmla="*/ 837 w 235"/>
                  <a:gd name="T31" fmla="*/ 0 h 26"/>
                  <a:gd name="T32" fmla="*/ 956 w 235"/>
                  <a:gd name="T33" fmla="*/ 90 h 26"/>
                  <a:gd name="T34" fmla="*/ 956 w 235"/>
                  <a:gd name="T35" fmla="*/ 102 h 26"/>
                  <a:gd name="T36" fmla="*/ 948 w 235"/>
                  <a:gd name="T37" fmla="*/ 102 h 26"/>
                  <a:gd name="T38" fmla="*/ 837 w 235"/>
                  <a:gd name="T39" fmla="*/ 20 h 26"/>
                  <a:gd name="T40" fmla="*/ 723 w 235"/>
                  <a:gd name="T41" fmla="*/ 106 h 26"/>
                  <a:gd name="T42" fmla="*/ 719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6" y="25"/>
                    </a:moveTo>
                    <a:cubicBezTo>
                      <a:pt x="176" y="25"/>
                      <a:pt x="150" y="6"/>
                      <a:pt x="148" y="5"/>
                    </a:cubicBezTo>
                    <a:cubicBezTo>
                      <a:pt x="146" y="6"/>
                      <a:pt x="119" y="26"/>
                      <a:pt x="119" y="26"/>
                    </a:cubicBezTo>
                    <a:cubicBezTo>
                      <a:pt x="119" y="26"/>
                      <a:pt x="91" y="6"/>
                      <a:pt x="89" y="5"/>
                    </a:cubicBezTo>
                    <a:cubicBezTo>
                      <a:pt x="87" y="6"/>
                      <a:pt x="60" y="26"/>
                      <a:pt x="60" y="26"/>
                    </a:cubicBezTo>
                    <a:cubicBezTo>
                      <a:pt x="60" y="26"/>
                      <a:pt x="33" y="6"/>
                      <a:pt x="31" y="5"/>
                    </a:cubicBezTo>
                    <a:cubicBezTo>
                      <a:pt x="29" y="6"/>
                      <a:pt x="4" y="25"/>
                      <a:pt x="4" y="25"/>
                    </a:cubicBezTo>
                    <a:cubicBezTo>
                      <a:pt x="3" y="26"/>
                      <a:pt x="1"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7" y="20"/>
                      <a:pt x="119" y="21"/>
                    </a:cubicBezTo>
                    <a:cubicBezTo>
                      <a:pt x="121" y="20"/>
                      <a:pt x="148" y="0"/>
                      <a:pt x="148" y="0"/>
                    </a:cubicBezTo>
                    <a:cubicBezTo>
                      <a:pt x="148" y="0"/>
                      <a:pt x="175" y="20"/>
                      <a:pt x="177" y="21"/>
                    </a:cubicBezTo>
                    <a:cubicBezTo>
                      <a:pt x="179" y="20"/>
                      <a:pt x="205" y="0"/>
                      <a:pt x="205" y="0"/>
                    </a:cubicBezTo>
                    <a:cubicBezTo>
                      <a:pt x="234" y="22"/>
                      <a:pt x="234" y="22"/>
                      <a:pt x="234" y="22"/>
                    </a:cubicBezTo>
                    <a:cubicBezTo>
                      <a:pt x="235" y="23"/>
                      <a:pt x="235" y="24"/>
                      <a:pt x="234" y="25"/>
                    </a:cubicBezTo>
                    <a:cubicBezTo>
                      <a:pt x="234" y="26"/>
                      <a:pt x="233" y="26"/>
                      <a:pt x="232" y="25"/>
                    </a:cubicBezTo>
                    <a:cubicBezTo>
                      <a:pt x="232" y="25"/>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4" name="Oval 10276"/>
              <p:cNvSpPr>
                <a:spLocks noChangeArrowheads="1"/>
              </p:cNvSpPr>
              <p:nvPr/>
            </p:nvSpPr>
            <p:spPr bwMode="auto">
              <a:xfrm>
                <a:off x="8344"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5" name="Oval 10277"/>
              <p:cNvSpPr>
                <a:spLocks noChangeArrowheads="1"/>
              </p:cNvSpPr>
              <p:nvPr/>
            </p:nvSpPr>
            <p:spPr bwMode="auto">
              <a:xfrm>
                <a:off x="8585"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6" name="Oval 10278"/>
              <p:cNvSpPr>
                <a:spLocks noChangeArrowheads="1"/>
              </p:cNvSpPr>
              <p:nvPr/>
            </p:nvSpPr>
            <p:spPr bwMode="auto">
              <a:xfrm>
                <a:off x="8822"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7" name="Oval 10279"/>
              <p:cNvSpPr>
                <a:spLocks noChangeArrowheads="1"/>
              </p:cNvSpPr>
              <p:nvPr/>
            </p:nvSpPr>
            <p:spPr bwMode="auto">
              <a:xfrm>
                <a:off x="9059"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8" name="Oval 10280"/>
              <p:cNvSpPr>
                <a:spLocks noChangeArrowheads="1"/>
              </p:cNvSpPr>
              <p:nvPr/>
            </p:nvSpPr>
            <p:spPr bwMode="auto">
              <a:xfrm>
                <a:off x="8454" y="216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9" name="Oval 10281"/>
              <p:cNvSpPr>
                <a:spLocks noChangeArrowheads="1"/>
              </p:cNvSpPr>
              <p:nvPr/>
            </p:nvSpPr>
            <p:spPr bwMode="auto">
              <a:xfrm>
                <a:off x="8695" y="216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0" name="Oval 10282"/>
              <p:cNvSpPr>
                <a:spLocks noChangeArrowheads="1"/>
              </p:cNvSpPr>
              <p:nvPr/>
            </p:nvSpPr>
            <p:spPr bwMode="auto">
              <a:xfrm>
                <a:off x="8932" y="216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1" name="Oval 10283"/>
              <p:cNvSpPr>
                <a:spLocks noChangeArrowheads="1"/>
              </p:cNvSpPr>
              <p:nvPr/>
            </p:nvSpPr>
            <p:spPr bwMode="auto">
              <a:xfrm>
                <a:off x="9169" y="216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2" name="Freeform 10284"/>
              <p:cNvSpPr>
                <a:spLocks/>
              </p:cNvSpPr>
              <p:nvPr/>
            </p:nvSpPr>
            <p:spPr bwMode="auto">
              <a:xfrm>
                <a:off x="8385" y="2101"/>
                <a:ext cx="960" cy="106"/>
              </a:xfrm>
              <a:custGeom>
                <a:avLst/>
                <a:gdLst>
                  <a:gd name="T0" fmla="*/ 715 w 235"/>
                  <a:gd name="T1" fmla="*/ 102 h 26"/>
                  <a:gd name="T2" fmla="*/ 605 w 235"/>
                  <a:gd name="T3" fmla="*/ 20 h 26"/>
                  <a:gd name="T4" fmla="*/ 482 w 235"/>
                  <a:gd name="T5" fmla="*/ 106 h 26"/>
                  <a:gd name="T6" fmla="*/ 364 w 235"/>
                  <a:gd name="T7" fmla="*/ 20 h 26"/>
                  <a:gd name="T8" fmla="*/ 245 w 235"/>
                  <a:gd name="T9" fmla="*/ 106 h 26"/>
                  <a:gd name="T10" fmla="*/ 127 w 235"/>
                  <a:gd name="T11" fmla="*/ 20 h 26"/>
                  <a:gd name="T12" fmla="*/ 12 w 235"/>
                  <a:gd name="T13" fmla="*/ 102 h 26"/>
                  <a:gd name="T14" fmla="*/ 0 w 235"/>
                  <a:gd name="T15" fmla="*/ 102 h 26"/>
                  <a:gd name="T16" fmla="*/ 4 w 235"/>
                  <a:gd name="T17" fmla="*/ 90 h 26"/>
                  <a:gd name="T18" fmla="*/ 127 w 235"/>
                  <a:gd name="T19" fmla="*/ 0 h 26"/>
                  <a:gd name="T20" fmla="*/ 245 w 235"/>
                  <a:gd name="T21" fmla="*/ 86 h 26"/>
                  <a:gd name="T22" fmla="*/ 364 w 235"/>
                  <a:gd name="T23" fmla="*/ 0 h 26"/>
                  <a:gd name="T24" fmla="*/ 482 w 235"/>
                  <a:gd name="T25" fmla="*/ 86 h 26"/>
                  <a:gd name="T26" fmla="*/ 605 w 235"/>
                  <a:gd name="T27" fmla="*/ 0 h 26"/>
                  <a:gd name="T28" fmla="*/ 719 w 235"/>
                  <a:gd name="T29" fmla="*/ 86 h 26"/>
                  <a:gd name="T30" fmla="*/ 833 w 235"/>
                  <a:gd name="T31" fmla="*/ 0 h 26"/>
                  <a:gd name="T32" fmla="*/ 956 w 235"/>
                  <a:gd name="T33" fmla="*/ 90 h 26"/>
                  <a:gd name="T34" fmla="*/ 956 w 235"/>
                  <a:gd name="T35" fmla="*/ 102 h 26"/>
                  <a:gd name="T36" fmla="*/ 944 w 235"/>
                  <a:gd name="T37" fmla="*/ 102 h 26"/>
                  <a:gd name="T38" fmla="*/ 833 w 235"/>
                  <a:gd name="T39" fmla="*/ 20 h 26"/>
                  <a:gd name="T40" fmla="*/ 719 w 235"/>
                  <a:gd name="T41" fmla="*/ 106 h 26"/>
                  <a:gd name="T42" fmla="*/ 715 w 235"/>
                  <a:gd name="T43" fmla="*/ 10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 h="26">
                    <a:moveTo>
                      <a:pt x="175" y="25"/>
                    </a:moveTo>
                    <a:cubicBezTo>
                      <a:pt x="175" y="25"/>
                      <a:pt x="150" y="6"/>
                      <a:pt x="148" y="5"/>
                    </a:cubicBezTo>
                    <a:cubicBezTo>
                      <a:pt x="146" y="6"/>
                      <a:pt x="118" y="26"/>
                      <a:pt x="118" y="26"/>
                    </a:cubicBezTo>
                    <a:cubicBezTo>
                      <a:pt x="118" y="26"/>
                      <a:pt x="91" y="6"/>
                      <a:pt x="89" y="5"/>
                    </a:cubicBezTo>
                    <a:cubicBezTo>
                      <a:pt x="86" y="6"/>
                      <a:pt x="60" y="26"/>
                      <a:pt x="60" y="26"/>
                    </a:cubicBezTo>
                    <a:cubicBezTo>
                      <a:pt x="60" y="26"/>
                      <a:pt x="33" y="6"/>
                      <a:pt x="31" y="5"/>
                    </a:cubicBezTo>
                    <a:cubicBezTo>
                      <a:pt x="28" y="6"/>
                      <a:pt x="3" y="25"/>
                      <a:pt x="3" y="25"/>
                    </a:cubicBezTo>
                    <a:cubicBezTo>
                      <a:pt x="2" y="26"/>
                      <a:pt x="1" y="26"/>
                      <a:pt x="0" y="25"/>
                    </a:cubicBezTo>
                    <a:cubicBezTo>
                      <a:pt x="0" y="24"/>
                      <a:pt x="0" y="23"/>
                      <a:pt x="1" y="22"/>
                    </a:cubicBezTo>
                    <a:cubicBezTo>
                      <a:pt x="31" y="0"/>
                      <a:pt x="31" y="0"/>
                      <a:pt x="31" y="0"/>
                    </a:cubicBezTo>
                    <a:cubicBezTo>
                      <a:pt x="31" y="0"/>
                      <a:pt x="57" y="20"/>
                      <a:pt x="60" y="21"/>
                    </a:cubicBezTo>
                    <a:cubicBezTo>
                      <a:pt x="62" y="20"/>
                      <a:pt x="89" y="0"/>
                      <a:pt x="89" y="0"/>
                    </a:cubicBezTo>
                    <a:cubicBezTo>
                      <a:pt x="89" y="0"/>
                      <a:pt x="116" y="20"/>
                      <a:pt x="118" y="21"/>
                    </a:cubicBezTo>
                    <a:cubicBezTo>
                      <a:pt x="120" y="20"/>
                      <a:pt x="148" y="0"/>
                      <a:pt x="148" y="0"/>
                    </a:cubicBezTo>
                    <a:cubicBezTo>
                      <a:pt x="148" y="0"/>
                      <a:pt x="174" y="20"/>
                      <a:pt x="176" y="21"/>
                    </a:cubicBezTo>
                    <a:cubicBezTo>
                      <a:pt x="179" y="20"/>
                      <a:pt x="204" y="0"/>
                      <a:pt x="204" y="0"/>
                    </a:cubicBezTo>
                    <a:cubicBezTo>
                      <a:pt x="234" y="22"/>
                      <a:pt x="234" y="22"/>
                      <a:pt x="234" y="22"/>
                    </a:cubicBezTo>
                    <a:cubicBezTo>
                      <a:pt x="234" y="23"/>
                      <a:pt x="235" y="24"/>
                      <a:pt x="234" y="25"/>
                    </a:cubicBezTo>
                    <a:cubicBezTo>
                      <a:pt x="233" y="26"/>
                      <a:pt x="232" y="26"/>
                      <a:pt x="231" y="25"/>
                    </a:cubicBezTo>
                    <a:cubicBezTo>
                      <a:pt x="231" y="25"/>
                      <a:pt x="207" y="6"/>
                      <a:pt x="204" y="5"/>
                    </a:cubicBezTo>
                    <a:cubicBezTo>
                      <a:pt x="202" y="6"/>
                      <a:pt x="176" y="26"/>
                      <a:pt x="176" y="26"/>
                    </a:cubicBezTo>
                    <a:lnTo>
                      <a:pt x="17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3" name="Oval 10285"/>
              <p:cNvSpPr>
                <a:spLocks noChangeArrowheads="1"/>
              </p:cNvSpPr>
              <p:nvPr/>
            </p:nvSpPr>
            <p:spPr bwMode="auto">
              <a:xfrm>
                <a:off x="9414"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4" name="Oval 10286"/>
              <p:cNvSpPr>
                <a:spLocks noChangeArrowheads="1"/>
              </p:cNvSpPr>
              <p:nvPr/>
            </p:nvSpPr>
            <p:spPr bwMode="auto">
              <a:xfrm>
                <a:off x="10129"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5" name="Oval 10287"/>
              <p:cNvSpPr>
                <a:spLocks noChangeArrowheads="1"/>
              </p:cNvSpPr>
              <p:nvPr/>
            </p:nvSpPr>
            <p:spPr bwMode="auto">
              <a:xfrm>
                <a:off x="9651"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6" name="Oval 10288"/>
              <p:cNvSpPr>
                <a:spLocks noChangeArrowheads="1"/>
              </p:cNvSpPr>
              <p:nvPr/>
            </p:nvSpPr>
            <p:spPr bwMode="auto">
              <a:xfrm>
                <a:off x="9888" y="21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7" name="Oval 10289"/>
              <p:cNvSpPr>
                <a:spLocks noChangeArrowheads="1"/>
              </p:cNvSpPr>
              <p:nvPr/>
            </p:nvSpPr>
            <p:spPr bwMode="auto">
              <a:xfrm>
                <a:off x="9296"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8" name="Oval 10290"/>
              <p:cNvSpPr>
                <a:spLocks noChangeArrowheads="1"/>
              </p:cNvSpPr>
              <p:nvPr/>
            </p:nvSpPr>
            <p:spPr bwMode="auto">
              <a:xfrm>
                <a:off x="9533"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9" name="Oval 10291"/>
              <p:cNvSpPr>
                <a:spLocks noChangeArrowheads="1"/>
              </p:cNvSpPr>
              <p:nvPr/>
            </p:nvSpPr>
            <p:spPr bwMode="auto">
              <a:xfrm>
                <a:off x="9770"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0" name="Oval 10292"/>
              <p:cNvSpPr>
                <a:spLocks noChangeArrowheads="1"/>
              </p:cNvSpPr>
              <p:nvPr/>
            </p:nvSpPr>
            <p:spPr bwMode="auto">
              <a:xfrm>
                <a:off x="10007" y="2056"/>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1" name="Freeform 10293"/>
              <p:cNvSpPr>
                <a:spLocks/>
              </p:cNvSpPr>
              <p:nvPr/>
            </p:nvSpPr>
            <p:spPr bwMode="auto">
              <a:xfrm>
                <a:off x="9332" y="2101"/>
                <a:ext cx="846" cy="106"/>
              </a:xfrm>
              <a:custGeom>
                <a:avLst/>
                <a:gdLst>
                  <a:gd name="T0" fmla="*/ 719 w 207"/>
                  <a:gd name="T1" fmla="*/ 102 h 26"/>
                  <a:gd name="T2" fmla="*/ 605 w 207"/>
                  <a:gd name="T3" fmla="*/ 20 h 26"/>
                  <a:gd name="T4" fmla="*/ 486 w 207"/>
                  <a:gd name="T5" fmla="*/ 106 h 26"/>
                  <a:gd name="T6" fmla="*/ 364 w 207"/>
                  <a:gd name="T7" fmla="*/ 20 h 26"/>
                  <a:gd name="T8" fmla="*/ 245 w 207"/>
                  <a:gd name="T9" fmla="*/ 106 h 26"/>
                  <a:gd name="T10" fmla="*/ 127 w 207"/>
                  <a:gd name="T11" fmla="*/ 20 h 26"/>
                  <a:gd name="T12" fmla="*/ 12 w 207"/>
                  <a:gd name="T13" fmla="*/ 102 h 26"/>
                  <a:gd name="T14" fmla="*/ 4 w 207"/>
                  <a:gd name="T15" fmla="*/ 102 h 26"/>
                  <a:gd name="T16" fmla="*/ 4 w 207"/>
                  <a:gd name="T17" fmla="*/ 90 h 26"/>
                  <a:gd name="T18" fmla="*/ 127 w 207"/>
                  <a:gd name="T19" fmla="*/ 0 h 26"/>
                  <a:gd name="T20" fmla="*/ 245 w 207"/>
                  <a:gd name="T21" fmla="*/ 86 h 26"/>
                  <a:gd name="T22" fmla="*/ 364 w 207"/>
                  <a:gd name="T23" fmla="*/ 0 h 26"/>
                  <a:gd name="T24" fmla="*/ 486 w 207"/>
                  <a:gd name="T25" fmla="*/ 86 h 26"/>
                  <a:gd name="T26" fmla="*/ 605 w 207"/>
                  <a:gd name="T27" fmla="*/ 0 h 26"/>
                  <a:gd name="T28" fmla="*/ 723 w 207"/>
                  <a:gd name="T29" fmla="*/ 86 h 26"/>
                  <a:gd name="T30" fmla="*/ 838 w 207"/>
                  <a:gd name="T31" fmla="*/ 0 h 26"/>
                  <a:gd name="T32" fmla="*/ 838 w 207"/>
                  <a:gd name="T33" fmla="*/ 20 h 26"/>
                  <a:gd name="T34" fmla="*/ 723 w 207"/>
                  <a:gd name="T35" fmla="*/ 106 h 26"/>
                  <a:gd name="T36" fmla="*/ 719 w 207"/>
                  <a:gd name="T37" fmla="*/ 10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6">
                    <a:moveTo>
                      <a:pt x="176" y="25"/>
                    </a:moveTo>
                    <a:cubicBezTo>
                      <a:pt x="176" y="25"/>
                      <a:pt x="150" y="6"/>
                      <a:pt x="148" y="5"/>
                    </a:cubicBezTo>
                    <a:cubicBezTo>
                      <a:pt x="146" y="6"/>
                      <a:pt x="119" y="26"/>
                      <a:pt x="119" y="26"/>
                    </a:cubicBezTo>
                    <a:cubicBezTo>
                      <a:pt x="119" y="26"/>
                      <a:pt x="91" y="6"/>
                      <a:pt x="89" y="5"/>
                    </a:cubicBezTo>
                    <a:cubicBezTo>
                      <a:pt x="87" y="6"/>
                      <a:pt x="60" y="26"/>
                      <a:pt x="60" y="26"/>
                    </a:cubicBezTo>
                    <a:cubicBezTo>
                      <a:pt x="60" y="26"/>
                      <a:pt x="33" y="6"/>
                      <a:pt x="31" y="5"/>
                    </a:cubicBezTo>
                    <a:cubicBezTo>
                      <a:pt x="29" y="6"/>
                      <a:pt x="3" y="25"/>
                      <a:pt x="3" y="25"/>
                    </a:cubicBezTo>
                    <a:cubicBezTo>
                      <a:pt x="3" y="26"/>
                      <a:pt x="1" y="26"/>
                      <a:pt x="1" y="25"/>
                    </a:cubicBezTo>
                    <a:cubicBezTo>
                      <a:pt x="0" y="24"/>
                      <a:pt x="0" y="23"/>
                      <a:pt x="1" y="22"/>
                    </a:cubicBezTo>
                    <a:cubicBezTo>
                      <a:pt x="31" y="0"/>
                      <a:pt x="31" y="0"/>
                      <a:pt x="31" y="0"/>
                    </a:cubicBezTo>
                    <a:cubicBezTo>
                      <a:pt x="31" y="0"/>
                      <a:pt x="58" y="20"/>
                      <a:pt x="60" y="21"/>
                    </a:cubicBezTo>
                    <a:cubicBezTo>
                      <a:pt x="62" y="20"/>
                      <a:pt x="89" y="0"/>
                      <a:pt x="89" y="0"/>
                    </a:cubicBezTo>
                    <a:cubicBezTo>
                      <a:pt x="89" y="0"/>
                      <a:pt x="116" y="20"/>
                      <a:pt x="119" y="21"/>
                    </a:cubicBezTo>
                    <a:cubicBezTo>
                      <a:pt x="121" y="20"/>
                      <a:pt x="148" y="0"/>
                      <a:pt x="148" y="0"/>
                    </a:cubicBezTo>
                    <a:cubicBezTo>
                      <a:pt x="148" y="0"/>
                      <a:pt x="175" y="20"/>
                      <a:pt x="177" y="21"/>
                    </a:cubicBezTo>
                    <a:cubicBezTo>
                      <a:pt x="179" y="20"/>
                      <a:pt x="205" y="0"/>
                      <a:pt x="205" y="0"/>
                    </a:cubicBezTo>
                    <a:cubicBezTo>
                      <a:pt x="205" y="0"/>
                      <a:pt x="207" y="6"/>
                      <a:pt x="205" y="5"/>
                    </a:cubicBezTo>
                    <a:cubicBezTo>
                      <a:pt x="203" y="6"/>
                      <a:pt x="177" y="26"/>
                      <a:pt x="177" y="26"/>
                    </a:cubicBezTo>
                    <a:lnTo>
                      <a:pt x="17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2" name="Oval 10294"/>
              <p:cNvSpPr>
                <a:spLocks noChangeArrowheads="1"/>
              </p:cNvSpPr>
              <p:nvPr/>
            </p:nvSpPr>
            <p:spPr bwMode="auto">
              <a:xfrm>
                <a:off x="106" y="977"/>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3" name="Oval 10295"/>
              <p:cNvSpPr>
                <a:spLocks noChangeArrowheads="1"/>
              </p:cNvSpPr>
              <p:nvPr/>
            </p:nvSpPr>
            <p:spPr bwMode="auto">
              <a:xfrm>
                <a:off x="106" y="262"/>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4" name="Oval 10296"/>
              <p:cNvSpPr>
                <a:spLocks noChangeArrowheads="1"/>
              </p:cNvSpPr>
              <p:nvPr/>
            </p:nvSpPr>
            <p:spPr bwMode="auto">
              <a:xfrm>
                <a:off x="106" y="740"/>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5" name="Oval 10297"/>
              <p:cNvSpPr>
                <a:spLocks noChangeArrowheads="1"/>
              </p:cNvSpPr>
              <p:nvPr/>
            </p:nvSpPr>
            <p:spPr bwMode="auto">
              <a:xfrm>
                <a:off x="106" y="499"/>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6" name="Oval 10298"/>
              <p:cNvSpPr>
                <a:spLocks noChangeArrowheads="1"/>
              </p:cNvSpPr>
              <p:nvPr/>
            </p:nvSpPr>
            <p:spPr bwMode="auto">
              <a:xfrm>
                <a:off x="4" y="1095"/>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7" name="Oval 10299"/>
              <p:cNvSpPr>
                <a:spLocks noChangeArrowheads="1"/>
              </p:cNvSpPr>
              <p:nvPr/>
            </p:nvSpPr>
            <p:spPr bwMode="auto">
              <a:xfrm>
                <a:off x="0" y="858"/>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8" name="Oval 10300"/>
              <p:cNvSpPr>
                <a:spLocks noChangeArrowheads="1"/>
              </p:cNvSpPr>
              <p:nvPr/>
            </p:nvSpPr>
            <p:spPr bwMode="auto">
              <a:xfrm>
                <a:off x="0" y="621"/>
                <a:ext cx="90"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grpSp>
        <p:sp>
          <p:nvSpPr>
            <p:cNvPr id="7" name="Oval 10302"/>
            <p:cNvSpPr>
              <a:spLocks noChangeArrowheads="1"/>
            </p:cNvSpPr>
            <p:nvPr/>
          </p:nvSpPr>
          <p:spPr bwMode="auto">
            <a:xfrm>
              <a:off x="0" y="2415"/>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8" name="Oval 10303"/>
            <p:cNvSpPr>
              <a:spLocks noChangeArrowheads="1"/>
            </p:cNvSpPr>
            <p:nvPr/>
          </p:nvSpPr>
          <p:spPr bwMode="auto">
            <a:xfrm>
              <a:off x="0" y="948"/>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9" name="Freeform 10304"/>
            <p:cNvSpPr>
              <a:spLocks/>
            </p:cNvSpPr>
            <p:nvPr/>
          </p:nvSpPr>
          <p:spPr bwMode="auto">
            <a:xfrm>
              <a:off x="258" y="1207"/>
              <a:ext cx="699" cy="6103"/>
            </a:xfrm>
            <a:custGeom>
              <a:avLst/>
              <a:gdLst>
                <a:gd name="T0" fmla="*/ 67263 w 27"/>
                <a:gd name="T1" fmla="*/ 153208 h 235"/>
                <a:gd name="T2" fmla="*/ 12935 w 27"/>
                <a:gd name="T3" fmla="*/ 225917 h 235"/>
                <a:gd name="T4" fmla="*/ 69850 w 27"/>
                <a:gd name="T5" fmla="*/ 301222 h 235"/>
                <a:gd name="T6" fmla="*/ 12935 w 27"/>
                <a:gd name="T7" fmla="*/ 379125 h 235"/>
                <a:gd name="T8" fmla="*/ 69850 w 27"/>
                <a:gd name="T9" fmla="*/ 454430 h 235"/>
                <a:gd name="T10" fmla="*/ 12935 w 27"/>
                <a:gd name="T11" fmla="*/ 529736 h 235"/>
                <a:gd name="T12" fmla="*/ 67263 w 27"/>
                <a:gd name="T13" fmla="*/ 599848 h 235"/>
                <a:gd name="T14" fmla="*/ 64676 w 27"/>
                <a:gd name="T15" fmla="*/ 607638 h 235"/>
                <a:gd name="T16" fmla="*/ 56915 w 27"/>
                <a:gd name="T17" fmla="*/ 607638 h 235"/>
                <a:gd name="T18" fmla="*/ 0 w 27"/>
                <a:gd name="T19" fmla="*/ 529736 h 235"/>
                <a:gd name="T20" fmla="*/ 56915 w 27"/>
                <a:gd name="T21" fmla="*/ 454430 h 235"/>
                <a:gd name="T22" fmla="*/ 0 w 27"/>
                <a:gd name="T23" fmla="*/ 379125 h 235"/>
                <a:gd name="T24" fmla="*/ 56915 w 27"/>
                <a:gd name="T25" fmla="*/ 301222 h 235"/>
                <a:gd name="T26" fmla="*/ 0 w 27"/>
                <a:gd name="T27" fmla="*/ 225917 h 235"/>
                <a:gd name="T28" fmla="*/ 56915 w 27"/>
                <a:gd name="T29" fmla="*/ 150611 h 235"/>
                <a:gd name="T30" fmla="*/ 0 w 27"/>
                <a:gd name="T31" fmla="*/ 77902 h 235"/>
                <a:gd name="T32" fmla="*/ 56915 w 27"/>
                <a:gd name="T33" fmla="*/ 2597 h 235"/>
                <a:gd name="T34" fmla="*/ 64676 w 27"/>
                <a:gd name="T35" fmla="*/ 0 h 235"/>
                <a:gd name="T36" fmla="*/ 67263 w 27"/>
                <a:gd name="T37" fmla="*/ 7790 h 235"/>
                <a:gd name="T38" fmla="*/ 12935 w 27"/>
                <a:gd name="T39" fmla="*/ 77902 h 235"/>
                <a:gd name="T40" fmla="*/ 69850 w 27"/>
                <a:gd name="T41" fmla="*/ 150611 h 235"/>
                <a:gd name="T42" fmla="*/ 67263 w 27"/>
                <a:gd name="T43" fmla="*/ 153208 h 2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235">
                  <a:moveTo>
                    <a:pt x="26" y="59"/>
                  </a:moveTo>
                  <a:cubicBezTo>
                    <a:pt x="26" y="59"/>
                    <a:pt x="7" y="84"/>
                    <a:pt x="5" y="87"/>
                  </a:cubicBezTo>
                  <a:cubicBezTo>
                    <a:pt x="7" y="89"/>
                    <a:pt x="27" y="116"/>
                    <a:pt x="27" y="116"/>
                  </a:cubicBezTo>
                  <a:cubicBezTo>
                    <a:pt x="27" y="116"/>
                    <a:pt x="7" y="144"/>
                    <a:pt x="5" y="146"/>
                  </a:cubicBezTo>
                  <a:cubicBezTo>
                    <a:pt x="7" y="148"/>
                    <a:pt x="27" y="175"/>
                    <a:pt x="27" y="175"/>
                  </a:cubicBezTo>
                  <a:cubicBezTo>
                    <a:pt x="27" y="175"/>
                    <a:pt x="7" y="201"/>
                    <a:pt x="5" y="204"/>
                  </a:cubicBezTo>
                  <a:cubicBezTo>
                    <a:pt x="7" y="206"/>
                    <a:pt x="26" y="231"/>
                    <a:pt x="26" y="231"/>
                  </a:cubicBezTo>
                  <a:cubicBezTo>
                    <a:pt x="26" y="232"/>
                    <a:pt x="26" y="233"/>
                    <a:pt x="25" y="234"/>
                  </a:cubicBezTo>
                  <a:cubicBezTo>
                    <a:pt x="24" y="235"/>
                    <a:pt x="23" y="235"/>
                    <a:pt x="22" y="234"/>
                  </a:cubicBezTo>
                  <a:cubicBezTo>
                    <a:pt x="0" y="204"/>
                    <a:pt x="0" y="204"/>
                    <a:pt x="0" y="204"/>
                  </a:cubicBezTo>
                  <a:cubicBezTo>
                    <a:pt x="0" y="204"/>
                    <a:pt x="20" y="177"/>
                    <a:pt x="22" y="175"/>
                  </a:cubicBezTo>
                  <a:cubicBezTo>
                    <a:pt x="20" y="173"/>
                    <a:pt x="0" y="146"/>
                    <a:pt x="0" y="146"/>
                  </a:cubicBezTo>
                  <a:cubicBezTo>
                    <a:pt x="0" y="146"/>
                    <a:pt x="20" y="118"/>
                    <a:pt x="22" y="116"/>
                  </a:cubicBezTo>
                  <a:cubicBezTo>
                    <a:pt x="20" y="114"/>
                    <a:pt x="0" y="87"/>
                    <a:pt x="0" y="87"/>
                  </a:cubicBezTo>
                  <a:cubicBezTo>
                    <a:pt x="0" y="87"/>
                    <a:pt x="20" y="60"/>
                    <a:pt x="22" y="58"/>
                  </a:cubicBezTo>
                  <a:cubicBezTo>
                    <a:pt x="20" y="56"/>
                    <a:pt x="0" y="30"/>
                    <a:pt x="0" y="30"/>
                  </a:cubicBezTo>
                  <a:cubicBezTo>
                    <a:pt x="22" y="1"/>
                    <a:pt x="22" y="1"/>
                    <a:pt x="22" y="1"/>
                  </a:cubicBezTo>
                  <a:cubicBezTo>
                    <a:pt x="23" y="0"/>
                    <a:pt x="24" y="0"/>
                    <a:pt x="25" y="0"/>
                  </a:cubicBezTo>
                  <a:cubicBezTo>
                    <a:pt x="26" y="1"/>
                    <a:pt x="26" y="2"/>
                    <a:pt x="26" y="3"/>
                  </a:cubicBezTo>
                  <a:cubicBezTo>
                    <a:pt x="26" y="3"/>
                    <a:pt x="7" y="28"/>
                    <a:pt x="5" y="30"/>
                  </a:cubicBezTo>
                  <a:cubicBezTo>
                    <a:pt x="7" y="32"/>
                    <a:pt x="27" y="58"/>
                    <a:pt x="27" y="58"/>
                  </a:cubicBezTo>
                  <a:lnTo>
                    <a:pt x="2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0" name="Oval 10305"/>
            <p:cNvSpPr>
              <a:spLocks noChangeArrowheads="1"/>
            </p:cNvSpPr>
            <p:nvPr/>
          </p:nvSpPr>
          <p:spPr bwMode="auto">
            <a:xfrm>
              <a:off x="690" y="7591"/>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1" name="Oval 10306"/>
            <p:cNvSpPr>
              <a:spLocks noChangeArrowheads="1"/>
            </p:cNvSpPr>
            <p:nvPr/>
          </p:nvSpPr>
          <p:spPr bwMode="auto">
            <a:xfrm>
              <a:off x="690" y="9144"/>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2" name="Oval 10307"/>
            <p:cNvSpPr>
              <a:spLocks noChangeArrowheads="1"/>
            </p:cNvSpPr>
            <p:nvPr/>
          </p:nvSpPr>
          <p:spPr bwMode="auto">
            <a:xfrm>
              <a:off x="0" y="9920"/>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3" name="Oval 10308"/>
            <p:cNvSpPr>
              <a:spLocks noChangeArrowheads="1"/>
            </p:cNvSpPr>
            <p:nvPr/>
          </p:nvSpPr>
          <p:spPr bwMode="auto">
            <a:xfrm>
              <a:off x="0" y="8367"/>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4" name="Freeform 10309"/>
            <p:cNvSpPr>
              <a:spLocks/>
            </p:cNvSpPr>
            <p:nvPr/>
          </p:nvSpPr>
          <p:spPr bwMode="auto">
            <a:xfrm>
              <a:off x="258" y="7159"/>
              <a:ext cx="699" cy="3010"/>
            </a:xfrm>
            <a:custGeom>
              <a:avLst/>
              <a:gdLst>
                <a:gd name="T0" fmla="*/ 56915 w 27"/>
                <a:gd name="T1" fmla="*/ 300990 h 116"/>
                <a:gd name="T2" fmla="*/ 0 w 27"/>
                <a:gd name="T3" fmla="*/ 225743 h 116"/>
                <a:gd name="T4" fmla="*/ 56915 w 27"/>
                <a:gd name="T5" fmla="*/ 150495 h 116"/>
                <a:gd name="T6" fmla="*/ 0 w 27"/>
                <a:gd name="T7" fmla="*/ 77842 h 116"/>
                <a:gd name="T8" fmla="*/ 56915 w 27"/>
                <a:gd name="T9" fmla="*/ 2595 h 116"/>
                <a:gd name="T10" fmla="*/ 64676 w 27"/>
                <a:gd name="T11" fmla="*/ 0 h 116"/>
                <a:gd name="T12" fmla="*/ 67263 w 27"/>
                <a:gd name="T13" fmla="*/ 7784 h 116"/>
                <a:gd name="T14" fmla="*/ 12935 w 27"/>
                <a:gd name="T15" fmla="*/ 77842 h 116"/>
                <a:gd name="T16" fmla="*/ 69850 w 27"/>
                <a:gd name="T17" fmla="*/ 150495 h 116"/>
                <a:gd name="T18" fmla="*/ 67263 w 27"/>
                <a:gd name="T19" fmla="*/ 153090 h 116"/>
                <a:gd name="T20" fmla="*/ 12935 w 27"/>
                <a:gd name="T21" fmla="*/ 225743 h 116"/>
                <a:gd name="T22" fmla="*/ 69850 w 27"/>
                <a:gd name="T23" fmla="*/ 30099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16">
                  <a:moveTo>
                    <a:pt x="22" y="116"/>
                  </a:moveTo>
                  <a:cubicBezTo>
                    <a:pt x="20" y="114"/>
                    <a:pt x="0" y="87"/>
                    <a:pt x="0" y="87"/>
                  </a:cubicBezTo>
                  <a:cubicBezTo>
                    <a:pt x="0" y="87"/>
                    <a:pt x="20" y="60"/>
                    <a:pt x="22" y="58"/>
                  </a:cubicBezTo>
                  <a:cubicBezTo>
                    <a:pt x="20" y="56"/>
                    <a:pt x="0" y="30"/>
                    <a:pt x="0" y="30"/>
                  </a:cubicBezTo>
                  <a:cubicBezTo>
                    <a:pt x="22" y="1"/>
                    <a:pt x="22" y="1"/>
                    <a:pt x="22" y="1"/>
                  </a:cubicBezTo>
                  <a:cubicBezTo>
                    <a:pt x="23" y="0"/>
                    <a:pt x="24" y="0"/>
                    <a:pt x="25" y="0"/>
                  </a:cubicBezTo>
                  <a:cubicBezTo>
                    <a:pt x="26" y="1"/>
                    <a:pt x="26" y="2"/>
                    <a:pt x="26" y="3"/>
                  </a:cubicBezTo>
                  <a:cubicBezTo>
                    <a:pt x="26" y="3"/>
                    <a:pt x="7" y="28"/>
                    <a:pt x="5" y="30"/>
                  </a:cubicBezTo>
                  <a:cubicBezTo>
                    <a:pt x="7" y="32"/>
                    <a:pt x="27" y="58"/>
                    <a:pt x="27" y="58"/>
                  </a:cubicBezTo>
                  <a:cubicBezTo>
                    <a:pt x="26" y="59"/>
                    <a:pt x="26" y="59"/>
                    <a:pt x="26" y="59"/>
                  </a:cubicBezTo>
                  <a:cubicBezTo>
                    <a:pt x="26" y="59"/>
                    <a:pt x="7" y="84"/>
                    <a:pt x="5" y="87"/>
                  </a:cubicBezTo>
                  <a:cubicBezTo>
                    <a:pt x="7" y="89"/>
                    <a:pt x="27" y="116"/>
                    <a:pt x="27"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5" name="Oval 10310"/>
            <p:cNvSpPr>
              <a:spLocks noChangeArrowheads="1"/>
            </p:cNvSpPr>
            <p:nvPr/>
          </p:nvSpPr>
          <p:spPr bwMode="auto">
            <a:xfrm>
              <a:off x="690" y="10610"/>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6" name="Oval 10311"/>
            <p:cNvSpPr>
              <a:spLocks noChangeArrowheads="1"/>
            </p:cNvSpPr>
            <p:nvPr/>
          </p:nvSpPr>
          <p:spPr bwMode="auto">
            <a:xfrm>
              <a:off x="690" y="12076"/>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7" name="Oval 10312"/>
            <p:cNvSpPr>
              <a:spLocks noChangeArrowheads="1"/>
            </p:cNvSpPr>
            <p:nvPr/>
          </p:nvSpPr>
          <p:spPr bwMode="auto">
            <a:xfrm>
              <a:off x="0" y="12853"/>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8" name="Oval 10313"/>
            <p:cNvSpPr>
              <a:spLocks noChangeArrowheads="1"/>
            </p:cNvSpPr>
            <p:nvPr/>
          </p:nvSpPr>
          <p:spPr bwMode="auto">
            <a:xfrm>
              <a:off x="0" y="11300"/>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19" name="Freeform 10314"/>
            <p:cNvSpPr>
              <a:spLocks/>
            </p:cNvSpPr>
            <p:nvPr/>
          </p:nvSpPr>
          <p:spPr bwMode="auto">
            <a:xfrm>
              <a:off x="258" y="10092"/>
              <a:ext cx="699" cy="3010"/>
            </a:xfrm>
            <a:custGeom>
              <a:avLst/>
              <a:gdLst>
                <a:gd name="T0" fmla="*/ 56915 w 27"/>
                <a:gd name="T1" fmla="*/ 300990 h 116"/>
                <a:gd name="T2" fmla="*/ 0 w 27"/>
                <a:gd name="T3" fmla="*/ 225743 h 116"/>
                <a:gd name="T4" fmla="*/ 56915 w 27"/>
                <a:gd name="T5" fmla="*/ 150495 h 116"/>
                <a:gd name="T6" fmla="*/ 0 w 27"/>
                <a:gd name="T7" fmla="*/ 77842 h 116"/>
                <a:gd name="T8" fmla="*/ 56915 w 27"/>
                <a:gd name="T9" fmla="*/ 2595 h 116"/>
                <a:gd name="T10" fmla="*/ 64676 w 27"/>
                <a:gd name="T11" fmla="*/ 2595 h 116"/>
                <a:gd name="T12" fmla="*/ 67263 w 27"/>
                <a:gd name="T13" fmla="*/ 7784 h 116"/>
                <a:gd name="T14" fmla="*/ 12935 w 27"/>
                <a:gd name="T15" fmla="*/ 77842 h 116"/>
                <a:gd name="T16" fmla="*/ 69850 w 27"/>
                <a:gd name="T17" fmla="*/ 150495 h 116"/>
                <a:gd name="T18" fmla="*/ 67263 w 27"/>
                <a:gd name="T19" fmla="*/ 153090 h 116"/>
                <a:gd name="T20" fmla="*/ 12935 w 27"/>
                <a:gd name="T21" fmla="*/ 225743 h 116"/>
                <a:gd name="T22" fmla="*/ 69850 w 27"/>
                <a:gd name="T23" fmla="*/ 30099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16">
                  <a:moveTo>
                    <a:pt x="22" y="116"/>
                  </a:moveTo>
                  <a:cubicBezTo>
                    <a:pt x="20" y="114"/>
                    <a:pt x="0" y="87"/>
                    <a:pt x="0" y="87"/>
                  </a:cubicBezTo>
                  <a:cubicBezTo>
                    <a:pt x="0" y="87"/>
                    <a:pt x="20" y="60"/>
                    <a:pt x="22" y="58"/>
                  </a:cubicBezTo>
                  <a:cubicBezTo>
                    <a:pt x="20" y="56"/>
                    <a:pt x="0" y="30"/>
                    <a:pt x="0" y="30"/>
                  </a:cubicBezTo>
                  <a:cubicBezTo>
                    <a:pt x="22" y="1"/>
                    <a:pt x="22" y="1"/>
                    <a:pt x="22" y="1"/>
                  </a:cubicBezTo>
                  <a:cubicBezTo>
                    <a:pt x="23" y="0"/>
                    <a:pt x="24" y="0"/>
                    <a:pt x="25" y="1"/>
                  </a:cubicBezTo>
                  <a:cubicBezTo>
                    <a:pt x="26" y="1"/>
                    <a:pt x="26" y="2"/>
                    <a:pt x="26" y="3"/>
                  </a:cubicBezTo>
                  <a:cubicBezTo>
                    <a:pt x="26" y="3"/>
                    <a:pt x="7" y="28"/>
                    <a:pt x="5" y="30"/>
                  </a:cubicBezTo>
                  <a:cubicBezTo>
                    <a:pt x="7" y="32"/>
                    <a:pt x="27" y="58"/>
                    <a:pt x="27" y="58"/>
                  </a:cubicBezTo>
                  <a:cubicBezTo>
                    <a:pt x="26" y="59"/>
                    <a:pt x="26" y="59"/>
                    <a:pt x="26" y="59"/>
                  </a:cubicBezTo>
                  <a:cubicBezTo>
                    <a:pt x="26" y="59"/>
                    <a:pt x="7" y="85"/>
                    <a:pt x="5" y="87"/>
                  </a:cubicBezTo>
                  <a:cubicBezTo>
                    <a:pt x="7" y="89"/>
                    <a:pt x="27" y="116"/>
                    <a:pt x="27"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0" name="Oval 10315"/>
            <p:cNvSpPr>
              <a:spLocks noChangeArrowheads="1"/>
            </p:cNvSpPr>
            <p:nvPr/>
          </p:nvSpPr>
          <p:spPr bwMode="auto">
            <a:xfrm>
              <a:off x="64353" y="6211"/>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1" name="Oval 10316"/>
            <p:cNvSpPr>
              <a:spLocks noChangeArrowheads="1"/>
            </p:cNvSpPr>
            <p:nvPr/>
          </p:nvSpPr>
          <p:spPr bwMode="auto">
            <a:xfrm>
              <a:off x="64353" y="1639"/>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2" name="Oval 10317"/>
            <p:cNvSpPr>
              <a:spLocks noChangeArrowheads="1"/>
            </p:cNvSpPr>
            <p:nvPr/>
          </p:nvSpPr>
          <p:spPr bwMode="auto">
            <a:xfrm>
              <a:off x="64353" y="4658"/>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3" name="Oval 10318"/>
            <p:cNvSpPr>
              <a:spLocks noChangeArrowheads="1"/>
            </p:cNvSpPr>
            <p:nvPr/>
          </p:nvSpPr>
          <p:spPr bwMode="auto">
            <a:xfrm>
              <a:off x="64353" y="3191"/>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4" name="Oval 10319"/>
            <p:cNvSpPr>
              <a:spLocks noChangeArrowheads="1"/>
            </p:cNvSpPr>
            <p:nvPr/>
          </p:nvSpPr>
          <p:spPr bwMode="auto">
            <a:xfrm>
              <a:off x="65043" y="6901"/>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5" name="Oval 10320"/>
            <p:cNvSpPr>
              <a:spLocks noChangeArrowheads="1"/>
            </p:cNvSpPr>
            <p:nvPr/>
          </p:nvSpPr>
          <p:spPr bwMode="auto">
            <a:xfrm>
              <a:off x="65043" y="5434"/>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6" name="Oval 10321"/>
            <p:cNvSpPr>
              <a:spLocks noChangeArrowheads="1"/>
            </p:cNvSpPr>
            <p:nvPr/>
          </p:nvSpPr>
          <p:spPr bwMode="auto">
            <a:xfrm>
              <a:off x="65043" y="3968"/>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7" name="Oval 10322"/>
            <p:cNvSpPr>
              <a:spLocks noChangeArrowheads="1"/>
            </p:cNvSpPr>
            <p:nvPr/>
          </p:nvSpPr>
          <p:spPr bwMode="auto">
            <a:xfrm>
              <a:off x="65043" y="2415"/>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8" name="Freeform 10323"/>
            <p:cNvSpPr>
              <a:spLocks/>
            </p:cNvSpPr>
            <p:nvPr/>
          </p:nvSpPr>
          <p:spPr bwMode="auto">
            <a:xfrm>
              <a:off x="64611" y="1207"/>
              <a:ext cx="705" cy="6103"/>
            </a:xfrm>
            <a:custGeom>
              <a:avLst/>
              <a:gdLst>
                <a:gd name="T0" fmla="*/ 2611 w 27"/>
                <a:gd name="T1" fmla="*/ 153208 h 235"/>
                <a:gd name="T2" fmla="*/ 57432 w 27"/>
                <a:gd name="T3" fmla="*/ 225917 h 235"/>
                <a:gd name="T4" fmla="*/ 0 w 27"/>
                <a:gd name="T5" fmla="*/ 301222 h 235"/>
                <a:gd name="T6" fmla="*/ 57432 w 27"/>
                <a:gd name="T7" fmla="*/ 379125 h 235"/>
                <a:gd name="T8" fmla="*/ 0 w 27"/>
                <a:gd name="T9" fmla="*/ 454430 h 235"/>
                <a:gd name="T10" fmla="*/ 57432 w 27"/>
                <a:gd name="T11" fmla="*/ 529736 h 235"/>
                <a:gd name="T12" fmla="*/ 2611 w 27"/>
                <a:gd name="T13" fmla="*/ 599848 h 235"/>
                <a:gd name="T14" fmla="*/ 5221 w 27"/>
                <a:gd name="T15" fmla="*/ 607638 h 235"/>
                <a:gd name="T16" fmla="*/ 13053 w 27"/>
                <a:gd name="T17" fmla="*/ 607638 h 235"/>
                <a:gd name="T18" fmla="*/ 70485 w 27"/>
                <a:gd name="T19" fmla="*/ 529736 h 235"/>
                <a:gd name="T20" fmla="*/ 13053 w 27"/>
                <a:gd name="T21" fmla="*/ 454430 h 235"/>
                <a:gd name="T22" fmla="*/ 70485 w 27"/>
                <a:gd name="T23" fmla="*/ 379125 h 235"/>
                <a:gd name="T24" fmla="*/ 13053 w 27"/>
                <a:gd name="T25" fmla="*/ 301222 h 235"/>
                <a:gd name="T26" fmla="*/ 70485 w 27"/>
                <a:gd name="T27" fmla="*/ 225917 h 235"/>
                <a:gd name="T28" fmla="*/ 13053 w 27"/>
                <a:gd name="T29" fmla="*/ 150611 h 235"/>
                <a:gd name="T30" fmla="*/ 70485 w 27"/>
                <a:gd name="T31" fmla="*/ 77902 h 235"/>
                <a:gd name="T32" fmla="*/ 13053 w 27"/>
                <a:gd name="T33" fmla="*/ 2597 h 235"/>
                <a:gd name="T34" fmla="*/ 5221 w 27"/>
                <a:gd name="T35" fmla="*/ 0 h 235"/>
                <a:gd name="T36" fmla="*/ 2611 w 27"/>
                <a:gd name="T37" fmla="*/ 7790 h 235"/>
                <a:gd name="T38" fmla="*/ 57432 w 27"/>
                <a:gd name="T39" fmla="*/ 77902 h 235"/>
                <a:gd name="T40" fmla="*/ 0 w 27"/>
                <a:gd name="T41" fmla="*/ 150611 h 235"/>
                <a:gd name="T42" fmla="*/ 2611 w 27"/>
                <a:gd name="T43" fmla="*/ 153208 h 2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235">
                  <a:moveTo>
                    <a:pt x="1" y="59"/>
                  </a:moveTo>
                  <a:cubicBezTo>
                    <a:pt x="1" y="59"/>
                    <a:pt x="20" y="84"/>
                    <a:pt x="22" y="87"/>
                  </a:cubicBezTo>
                  <a:cubicBezTo>
                    <a:pt x="20" y="89"/>
                    <a:pt x="0" y="116"/>
                    <a:pt x="0" y="116"/>
                  </a:cubicBezTo>
                  <a:cubicBezTo>
                    <a:pt x="0" y="116"/>
                    <a:pt x="20" y="144"/>
                    <a:pt x="22" y="146"/>
                  </a:cubicBezTo>
                  <a:cubicBezTo>
                    <a:pt x="20" y="148"/>
                    <a:pt x="0" y="175"/>
                    <a:pt x="0" y="175"/>
                  </a:cubicBezTo>
                  <a:cubicBezTo>
                    <a:pt x="0" y="175"/>
                    <a:pt x="20" y="201"/>
                    <a:pt x="22" y="204"/>
                  </a:cubicBezTo>
                  <a:cubicBezTo>
                    <a:pt x="20" y="206"/>
                    <a:pt x="1" y="231"/>
                    <a:pt x="1" y="231"/>
                  </a:cubicBezTo>
                  <a:cubicBezTo>
                    <a:pt x="1" y="232"/>
                    <a:pt x="1" y="233"/>
                    <a:pt x="2" y="234"/>
                  </a:cubicBezTo>
                  <a:cubicBezTo>
                    <a:pt x="3" y="235"/>
                    <a:pt x="4" y="235"/>
                    <a:pt x="5" y="234"/>
                  </a:cubicBezTo>
                  <a:cubicBezTo>
                    <a:pt x="27" y="204"/>
                    <a:pt x="27" y="204"/>
                    <a:pt x="27" y="204"/>
                  </a:cubicBezTo>
                  <a:cubicBezTo>
                    <a:pt x="27" y="204"/>
                    <a:pt x="7" y="177"/>
                    <a:pt x="5" y="175"/>
                  </a:cubicBezTo>
                  <a:cubicBezTo>
                    <a:pt x="7" y="173"/>
                    <a:pt x="27" y="146"/>
                    <a:pt x="27" y="146"/>
                  </a:cubicBezTo>
                  <a:cubicBezTo>
                    <a:pt x="27" y="146"/>
                    <a:pt x="7" y="118"/>
                    <a:pt x="5" y="116"/>
                  </a:cubicBezTo>
                  <a:cubicBezTo>
                    <a:pt x="7" y="114"/>
                    <a:pt x="27" y="87"/>
                    <a:pt x="27" y="87"/>
                  </a:cubicBezTo>
                  <a:cubicBezTo>
                    <a:pt x="27" y="87"/>
                    <a:pt x="7" y="60"/>
                    <a:pt x="5" y="58"/>
                  </a:cubicBezTo>
                  <a:cubicBezTo>
                    <a:pt x="7" y="56"/>
                    <a:pt x="27" y="30"/>
                    <a:pt x="27" y="30"/>
                  </a:cubicBezTo>
                  <a:cubicBezTo>
                    <a:pt x="5" y="1"/>
                    <a:pt x="5" y="1"/>
                    <a:pt x="5" y="1"/>
                  </a:cubicBezTo>
                  <a:cubicBezTo>
                    <a:pt x="4" y="0"/>
                    <a:pt x="3" y="0"/>
                    <a:pt x="2" y="0"/>
                  </a:cubicBezTo>
                  <a:cubicBezTo>
                    <a:pt x="1" y="1"/>
                    <a:pt x="1" y="2"/>
                    <a:pt x="1" y="3"/>
                  </a:cubicBezTo>
                  <a:cubicBezTo>
                    <a:pt x="1" y="3"/>
                    <a:pt x="20" y="28"/>
                    <a:pt x="22" y="30"/>
                  </a:cubicBezTo>
                  <a:cubicBezTo>
                    <a:pt x="20" y="32"/>
                    <a:pt x="0" y="58"/>
                    <a:pt x="0" y="58"/>
                  </a:cubicBezTo>
                  <a:lnTo>
                    <a:pt x="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29" name="Oval 10324"/>
            <p:cNvSpPr>
              <a:spLocks noChangeArrowheads="1"/>
            </p:cNvSpPr>
            <p:nvPr/>
          </p:nvSpPr>
          <p:spPr bwMode="auto">
            <a:xfrm>
              <a:off x="64353" y="7591"/>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0" name="Oval 10325"/>
            <p:cNvSpPr>
              <a:spLocks noChangeArrowheads="1"/>
            </p:cNvSpPr>
            <p:nvPr/>
          </p:nvSpPr>
          <p:spPr bwMode="auto">
            <a:xfrm>
              <a:off x="64353" y="9144"/>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1" name="Oval 10326"/>
            <p:cNvSpPr>
              <a:spLocks noChangeArrowheads="1"/>
            </p:cNvSpPr>
            <p:nvPr/>
          </p:nvSpPr>
          <p:spPr bwMode="auto">
            <a:xfrm>
              <a:off x="65043" y="9920"/>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2" name="Oval 10327"/>
            <p:cNvSpPr>
              <a:spLocks noChangeArrowheads="1"/>
            </p:cNvSpPr>
            <p:nvPr/>
          </p:nvSpPr>
          <p:spPr bwMode="auto">
            <a:xfrm>
              <a:off x="65043" y="8367"/>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3" name="Freeform 10328"/>
            <p:cNvSpPr>
              <a:spLocks/>
            </p:cNvSpPr>
            <p:nvPr/>
          </p:nvSpPr>
          <p:spPr bwMode="auto">
            <a:xfrm>
              <a:off x="64611" y="7159"/>
              <a:ext cx="705" cy="3010"/>
            </a:xfrm>
            <a:custGeom>
              <a:avLst/>
              <a:gdLst>
                <a:gd name="T0" fmla="*/ 13053 w 27"/>
                <a:gd name="T1" fmla="*/ 300990 h 116"/>
                <a:gd name="T2" fmla="*/ 70485 w 27"/>
                <a:gd name="T3" fmla="*/ 225743 h 116"/>
                <a:gd name="T4" fmla="*/ 13053 w 27"/>
                <a:gd name="T5" fmla="*/ 150495 h 116"/>
                <a:gd name="T6" fmla="*/ 70485 w 27"/>
                <a:gd name="T7" fmla="*/ 77842 h 116"/>
                <a:gd name="T8" fmla="*/ 13053 w 27"/>
                <a:gd name="T9" fmla="*/ 2595 h 116"/>
                <a:gd name="T10" fmla="*/ 5221 w 27"/>
                <a:gd name="T11" fmla="*/ 0 h 116"/>
                <a:gd name="T12" fmla="*/ 2611 w 27"/>
                <a:gd name="T13" fmla="*/ 7784 h 116"/>
                <a:gd name="T14" fmla="*/ 57432 w 27"/>
                <a:gd name="T15" fmla="*/ 77842 h 116"/>
                <a:gd name="T16" fmla="*/ 0 w 27"/>
                <a:gd name="T17" fmla="*/ 150495 h 116"/>
                <a:gd name="T18" fmla="*/ 2611 w 27"/>
                <a:gd name="T19" fmla="*/ 153090 h 116"/>
                <a:gd name="T20" fmla="*/ 57432 w 27"/>
                <a:gd name="T21" fmla="*/ 225743 h 116"/>
                <a:gd name="T22" fmla="*/ 0 w 27"/>
                <a:gd name="T23" fmla="*/ 30099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16">
                  <a:moveTo>
                    <a:pt x="5" y="116"/>
                  </a:moveTo>
                  <a:cubicBezTo>
                    <a:pt x="7" y="114"/>
                    <a:pt x="27" y="87"/>
                    <a:pt x="27" y="87"/>
                  </a:cubicBezTo>
                  <a:cubicBezTo>
                    <a:pt x="27" y="87"/>
                    <a:pt x="7" y="60"/>
                    <a:pt x="5" y="58"/>
                  </a:cubicBezTo>
                  <a:cubicBezTo>
                    <a:pt x="7" y="56"/>
                    <a:pt x="27" y="30"/>
                    <a:pt x="27" y="30"/>
                  </a:cubicBezTo>
                  <a:cubicBezTo>
                    <a:pt x="5" y="1"/>
                    <a:pt x="5" y="1"/>
                    <a:pt x="5" y="1"/>
                  </a:cubicBezTo>
                  <a:cubicBezTo>
                    <a:pt x="4" y="0"/>
                    <a:pt x="3" y="0"/>
                    <a:pt x="2" y="0"/>
                  </a:cubicBezTo>
                  <a:cubicBezTo>
                    <a:pt x="1" y="1"/>
                    <a:pt x="1" y="2"/>
                    <a:pt x="1" y="3"/>
                  </a:cubicBezTo>
                  <a:cubicBezTo>
                    <a:pt x="1" y="3"/>
                    <a:pt x="20" y="28"/>
                    <a:pt x="22" y="30"/>
                  </a:cubicBezTo>
                  <a:cubicBezTo>
                    <a:pt x="20" y="32"/>
                    <a:pt x="0" y="58"/>
                    <a:pt x="0" y="58"/>
                  </a:cubicBezTo>
                  <a:cubicBezTo>
                    <a:pt x="1" y="59"/>
                    <a:pt x="1" y="59"/>
                    <a:pt x="1" y="59"/>
                  </a:cubicBezTo>
                  <a:cubicBezTo>
                    <a:pt x="1" y="59"/>
                    <a:pt x="20" y="84"/>
                    <a:pt x="22" y="87"/>
                  </a:cubicBezTo>
                  <a:cubicBezTo>
                    <a:pt x="20" y="89"/>
                    <a:pt x="0" y="116"/>
                    <a:pt x="0"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4" name="Oval 10329"/>
            <p:cNvSpPr>
              <a:spLocks noChangeArrowheads="1"/>
            </p:cNvSpPr>
            <p:nvPr/>
          </p:nvSpPr>
          <p:spPr bwMode="auto">
            <a:xfrm>
              <a:off x="64353" y="10610"/>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5" name="Oval 10330"/>
            <p:cNvSpPr>
              <a:spLocks noChangeArrowheads="1"/>
            </p:cNvSpPr>
            <p:nvPr/>
          </p:nvSpPr>
          <p:spPr bwMode="auto">
            <a:xfrm>
              <a:off x="64353" y="12076"/>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6" name="Oval 10331"/>
            <p:cNvSpPr>
              <a:spLocks noChangeArrowheads="1"/>
            </p:cNvSpPr>
            <p:nvPr/>
          </p:nvSpPr>
          <p:spPr bwMode="auto">
            <a:xfrm>
              <a:off x="65043" y="12853"/>
              <a:ext cx="571" cy="5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7" name="Oval 10332"/>
            <p:cNvSpPr>
              <a:spLocks noChangeArrowheads="1"/>
            </p:cNvSpPr>
            <p:nvPr/>
          </p:nvSpPr>
          <p:spPr bwMode="auto">
            <a:xfrm>
              <a:off x="65043" y="11300"/>
              <a:ext cx="571" cy="5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sp>
          <p:nvSpPr>
            <p:cNvPr id="38" name="Freeform 10333"/>
            <p:cNvSpPr>
              <a:spLocks/>
            </p:cNvSpPr>
            <p:nvPr/>
          </p:nvSpPr>
          <p:spPr bwMode="auto">
            <a:xfrm>
              <a:off x="64611" y="10092"/>
              <a:ext cx="705" cy="3010"/>
            </a:xfrm>
            <a:custGeom>
              <a:avLst/>
              <a:gdLst>
                <a:gd name="T0" fmla="*/ 13053 w 27"/>
                <a:gd name="T1" fmla="*/ 300990 h 116"/>
                <a:gd name="T2" fmla="*/ 70485 w 27"/>
                <a:gd name="T3" fmla="*/ 225743 h 116"/>
                <a:gd name="T4" fmla="*/ 13053 w 27"/>
                <a:gd name="T5" fmla="*/ 150495 h 116"/>
                <a:gd name="T6" fmla="*/ 70485 w 27"/>
                <a:gd name="T7" fmla="*/ 77842 h 116"/>
                <a:gd name="T8" fmla="*/ 13053 w 27"/>
                <a:gd name="T9" fmla="*/ 2595 h 116"/>
                <a:gd name="T10" fmla="*/ 5221 w 27"/>
                <a:gd name="T11" fmla="*/ 2595 h 116"/>
                <a:gd name="T12" fmla="*/ 2611 w 27"/>
                <a:gd name="T13" fmla="*/ 7784 h 116"/>
                <a:gd name="T14" fmla="*/ 57432 w 27"/>
                <a:gd name="T15" fmla="*/ 77842 h 116"/>
                <a:gd name="T16" fmla="*/ 0 w 27"/>
                <a:gd name="T17" fmla="*/ 150495 h 116"/>
                <a:gd name="T18" fmla="*/ 2611 w 27"/>
                <a:gd name="T19" fmla="*/ 153090 h 116"/>
                <a:gd name="T20" fmla="*/ 57432 w 27"/>
                <a:gd name="T21" fmla="*/ 225743 h 116"/>
                <a:gd name="T22" fmla="*/ 0 w 27"/>
                <a:gd name="T23" fmla="*/ 30099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16">
                  <a:moveTo>
                    <a:pt x="5" y="116"/>
                  </a:moveTo>
                  <a:cubicBezTo>
                    <a:pt x="7" y="114"/>
                    <a:pt x="27" y="87"/>
                    <a:pt x="27" y="87"/>
                  </a:cubicBezTo>
                  <a:cubicBezTo>
                    <a:pt x="27" y="87"/>
                    <a:pt x="7" y="60"/>
                    <a:pt x="5" y="58"/>
                  </a:cubicBezTo>
                  <a:cubicBezTo>
                    <a:pt x="7" y="56"/>
                    <a:pt x="27" y="30"/>
                    <a:pt x="27" y="30"/>
                  </a:cubicBezTo>
                  <a:cubicBezTo>
                    <a:pt x="5" y="1"/>
                    <a:pt x="5" y="1"/>
                    <a:pt x="5" y="1"/>
                  </a:cubicBezTo>
                  <a:cubicBezTo>
                    <a:pt x="4" y="0"/>
                    <a:pt x="3" y="0"/>
                    <a:pt x="2" y="1"/>
                  </a:cubicBezTo>
                  <a:cubicBezTo>
                    <a:pt x="1" y="1"/>
                    <a:pt x="1" y="2"/>
                    <a:pt x="1" y="3"/>
                  </a:cubicBezTo>
                  <a:cubicBezTo>
                    <a:pt x="1" y="3"/>
                    <a:pt x="20" y="28"/>
                    <a:pt x="22" y="30"/>
                  </a:cubicBezTo>
                  <a:cubicBezTo>
                    <a:pt x="20" y="32"/>
                    <a:pt x="0" y="58"/>
                    <a:pt x="0" y="58"/>
                  </a:cubicBezTo>
                  <a:cubicBezTo>
                    <a:pt x="1" y="59"/>
                    <a:pt x="1" y="59"/>
                    <a:pt x="1" y="59"/>
                  </a:cubicBezTo>
                  <a:cubicBezTo>
                    <a:pt x="1" y="59"/>
                    <a:pt x="20" y="85"/>
                    <a:pt x="22" y="87"/>
                  </a:cubicBezTo>
                  <a:cubicBezTo>
                    <a:pt x="20" y="89"/>
                    <a:pt x="0" y="116"/>
                    <a:pt x="0" y="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80486" tIns="40244" rIns="80486" bIns="40244" anchor="t" anchorCtr="0" upright="1">
              <a:noAutofit/>
            </a:bodyPr>
            <a:lstStyle/>
            <a:p>
              <a:endParaRPr lang="ja-JP" altLang="en-US" sz="1585"/>
            </a:p>
          </p:txBody>
        </p:sp>
      </p:grpSp>
      <p:sp>
        <p:nvSpPr>
          <p:cNvPr id="239" name="テキスト ボックス 17"/>
          <p:cNvSpPr txBox="1"/>
          <p:nvPr/>
        </p:nvSpPr>
        <p:spPr>
          <a:xfrm>
            <a:off x="5277683" y="412773"/>
            <a:ext cx="1092628" cy="317275"/>
          </a:xfrm>
          <a:prstGeom prst="roundRect">
            <a:avLst/>
          </a:prstGeom>
          <a:solidFill>
            <a:schemeClr val="bg1">
              <a:lumMod val="5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486" tIns="40244" rIns="80486" bIns="40244" numCol="1" spcCol="0" rtlCol="0" fromWordArt="0" anchor="ctr" anchorCtr="0" forceAA="0" compatLnSpc="1">
            <a:prstTxWarp prst="textNoShape">
              <a:avLst/>
            </a:prstTxWarp>
            <a:noAutofit/>
          </a:bodyPr>
          <a:lstStyle/>
          <a:p>
            <a:pPr algn="ctr"/>
            <a:r>
              <a:rPr lang="en-US" altLang="ja-JP" sz="968" b="1" kern="100" dirty="0">
                <a:solidFill>
                  <a:srgbClr val="FFFF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2026</a:t>
            </a:r>
            <a:r>
              <a:rPr lang="ja-JP" altLang="en-US" sz="968" b="1" kern="100" dirty="0">
                <a:solidFill>
                  <a:srgbClr val="FFFF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968" b="1" kern="100" dirty="0">
                <a:solidFill>
                  <a:srgbClr val="FFFF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lang="ja-JP" altLang="en-US" sz="968" b="1" kern="100" dirty="0">
                <a:solidFill>
                  <a:srgbClr val="FFFF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月号</a:t>
            </a:r>
            <a:endParaRPr lang="ja-JP" altLang="en-US" sz="88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40" name="テキスト ボックス 239"/>
          <p:cNvSpPr txBox="1"/>
          <p:nvPr/>
        </p:nvSpPr>
        <p:spPr>
          <a:xfrm>
            <a:off x="2854674" y="1247624"/>
            <a:ext cx="3653564" cy="253916"/>
          </a:xfrm>
          <a:prstGeom prst="rect">
            <a:avLst/>
          </a:prstGeom>
          <a:noFill/>
        </p:spPr>
        <p:txBody>
          <a:bodyPr wrap="none" rtlCol="0">
            <a:spAutoFit/>
          </a:bodyPr>
          <a:lstStyle/>
          <a:p>
            <a:r>
              <a:rPr lang="en-US" altLang="ja-JP" sz="1050" dirty="0">
                <a:latin typeface="HG丸ｺﾞｼｯｸM-PRO" panose="020F0600000000000000" pitchFamily="50" charset="-128"/>
                <a:ea typeface="HG丸ｺﾞｼｯｸM-PRO" panose="020F0600000000000000" pitchFamily="50" charset="-128"/>
              </a:rPr>
              <a:t>2026</a:t>
            </a:r>
            <a:r>
              <a:rPr lang="ja-JP" altLang="en-US" sz="1050" dirty="0">
                <a:latin typeface="HG丸ｺﾞｼｯｸM-PRO" panose="020F0600000000000000" pitchFamily="50" charset="-128"/>
                <a:ea typeface="HG丸ｺﾞｼｯｸM-PRO" panose="020F0600000000000000" pitchFamily="50" charset="-128"/>
              </a:rPr>
              <a:t>年</a:t>
            </a:r>
            <a:r>
              <a:rPr lang="en-US" altLang="ja-JP" sz="1050" dirty="0">
                <a:latin typeface="HG丸ｺﾞｼｯｸM-PRO" panose="020F0600000000000000" pitchFamily="50" charset="-128"/>
                <a:ea typeface="HG丸ｺﾞｼｯｸM-PRO" panose="020F0600000000000000" pitchFamily="50" charset="-128"/>
              </a:rPr>
              <a:t>2</a:t>
            </a:r>
            <a:r>
              <a:rPr lang="ja-JP" altLang="en-US" sz="1050" dirty="0">
                <a:latin typeface="HG丸ｺﾞｼｯｸM-PRO" panose="020F0600000000000000" pitchFamily="50" charset="-128"/>
                <a:ea typeface="HG丸ｺﾞｼｯｸM-PRO" panose="020F0600000000000000" pitchFamily="50" charset="-128"/>
              </a:rPr>
              <a:t>月</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dirty="0">
                <a:latin typeface="HG丸ｺﾞｼｯｸM-PRO" panose="020F0600000000000000" pitchFamily="50" charset="-128"/>
                <a:ea typeface="HG丸ｺﾞｼｯｸM-PRO" panose="020F0600000000000000" pitchFamily="50" charset="-128"/>
              </a:rPr>
              <a:t>日発行　リハビリ訪問看護 きらっとテラス</a:t>
            </a:r>
          </a:p>
        </p:txBody>
      </p:sp>
      <p:pic>
        <p:nvPicPr>
          <p:cNvPr id="241" name="図 240">
            <a:extLst>
              <a:ext uri="{FF2B5EF4-FFF2-40B4-BE49-F238E27FC236}">
                <a16:creationId xmlns:a16="http://schemas.microsoft.com/office/drawing/2014/main" id="{9C333954-8096-4818-9B78-DFADD25AC19F}"/>
              </a:ext>
            </a:extLst>
          </p:cNvPr>
          <p:cNvPicPr>
            <a:picLocks noChangeAspect="1"/>
          </p:cNvPicPr>
          <p:nvPr/>
        </p:nvPicPr>
        <p:blipFill>
          <a:blip r:embed="rId2"/>
          <a:stretch>
            <a:fillRect/>
          </a:stretch>
        </p:blipFill>
        <p:spPr>
          <a:xfrm>
            <a:off x="854979" y="608358"/>
            <a:ext cx="648927" cy="639266"/>
          </a:xfrm>
          <a:prstGeom prst="rect">
            <a:avLst/>
          </a:prstGeom>
        </p:spPr>
      </p:pic>
      <p:sp>
        <p:nvSpPr>
          <p:cNvPr id="1084" name="Rectangle 130">
            <a:extLst>
              <a:ext uri="{FF2B5EF4-FFF2-40B4-BE49-F238E27FC236}">
                <a16:creationId xmlns:a16="http://schemas.microsoft.com/office/drawing/2014/main" id="{10C1440E-A60C-455E-A1AC-9BBC8B0D0BF1}"/>
              </a:ext>
            </a:extLst>
          </p:cNvPr>
          <p:cNvSpPr>
            <a:spLocks noChangeArrowheads="1"/>
          </p:cNvSpPr>
          <p:nvPr/>
        </p:nvSpPr>
        <p:spPr bwMode="auto">
          <a:xfrm>
            <a:off x="410767" y="631951"/>
            <a:ext cx="162609" cy="32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486" tIns="40244" rIns="80486" bIns="40244" numCol="1" anchor="ctr" anchorCtr="0" compatLnSpc="1">
            <a:prstTxWarp prst="textNoShape">
              <a:avLst/>
            </a:prstTxWarp>
            <a:spAutoFit/>
          </a:bodyPr>
          <a:lstStyle/>
          <a:p>
            <a:endParaRPr lang="ja-JP" altLang="en-US" sz="1585"/>
          </a:p>
        </p:txBody>
      </p:sp>
      <p:sp>
        <p:nvSpPr>
          <p:cNvPr id="1085" name="Rectangle 137">
            <a:extLst>
              <a:ext uri="{FF2B5EF4-FFF2-40B4-BE49-F238E27FC236}">
                <a16:creationId xmlns:a16="http://schemas.microsoft.com/office/drawing/2014/main" id="{6850C710-9EC9-4CFE-AE36-A030297EB4F1}"/>
              </a:ext>
            </a:extLst>
          </p:cNvPr>
          <p:cNvSpPr>
            <a:spLocks noChangeArrowheads="1"/>
          </p:cNvSpPr>
          <p:nvPr/>
        </p:nvSpPr>
        <p:spPr bwMode="auto">
          <a:xfrm>
            <a:off x="410767" y="833166"/>
            <a:ext cx="162609" cy="32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486" tIns="40244" rIns="80486" bIns="40244" numCol="1" anchor="ctr" anchorCtr="0" compatLnSpc="1">
            <a:prstTxWarp prst="textNoShape">
              <a:avLst/>
            </a:prstTxWarp>
            <a:spAutoFit/>
          </a:bodyPr>
          <a:lstStyle/>
          <a:p>
            <a:endParaRPr lang="ja-JP" altLang="en-US" sz="1585"/>
          </a:p>
        </p:txBody>
      </p:sp>
      <p:sp>
        <p:nvSpPr>
          <p:cNvPr id="1032" name="テキスト ボックス 1031">
            <a:extLst>
              <a:ext uri="{FF2B5EF4-FFF2-40B4-BE49-F238E27FC236}">
                <a16:creationId xmlns:a16="http://schemas.microsoft.com/office/drawing/2014/main" id="{C92CD9EF-BA0F-2A77-8BC1-3CE1F233B2AD}"/>
              </a:ext>
            </a:extLst>
          </p:cNvPr>
          <p:cNvSpPr txBox="1"/>
          <p:nvPr/>
        </p:nvSpPr>
        <p:spPr>
          <a:xfrm>
            <a:off x="1283262" y="2284746"/>
            <a:ext cx="4479120" cy="584775"/>
          </a:xfrm>
          <a:prstGeom prst="rect">
            <a:avLst/>
          </a:prstGeom>
          <a:noFill/>
        </p:spPr>
        <p:txBody>
          <a:bodyPr wrap="square" rtlCol="0">
            <a:spAutoFit/>
          </a:bodyPr>
          <a:lstStyle/>
          <a:p>
            <a:pPr algn="ctr"/>
            <a:r>
              <a:rPr lang="en-US" altLang="ja-JP" sz="1600" dirty="0">
                <a:latin typeface="HG丸ｺﾞｼｯｸM-PRO" panose="020F0600000000000000" pitchFamily="50" charset="-128"/>
                <a:ea typeface="HG丸ｺﾞｼｯｸM-PRO" panose="020F0600000000000000" pitchFamily="50" charset="-128"/>
              </a:rPr>
              <a:t>1</a:t>
            </a:r>
            <a:r>
              <a:rPr lang="ja-JP" altLang="en-US" sz="1600" dirty="0">
                <a:latin typeface="HG丸ｺﾞｼｯｸM-PRO" panose="020F0600000000000000" pitchFamily="50" charset="-128"/>
                <a:ea typeface="HG丸ｺﾞｼｯｸM-PRO" panose="020F0600000000000000" pitchFamily="50" charset="-128"/>
              </a:rPr>
              <a:t>月より看護師</a:t>
            </a:r>
            <a:r>
              <a:rPr kumimoji="1" lang="en-US" altLang="ja-JP" sz="1600" dirty="0">
                <a:latin typeface="HG丸ｺﾞｼｯｸM-PRO" panose="020F0600000000000000" pitchFamily="50" charset="-128"/>
                <a:ea typeface="HG丸ｺﾞｼｯｸM-PRO" panose="020F0600000000000000" pitchFamily="50" charset="-128"/>
              </a:rPr>
              <a:t>2</a:t>
            </a:r>
            <a:r>
              <a:rPr kumimoji="1" lang="ja-JP" altLang="en-US" sz="1600" dirty="0">
                <a:latin typeface="HG丸ｺﾞｼｯｸM-PRO" panose="020F0600000000000000" pitchFamily="50" charset="-128"/>
                <a:ea typeface="HG丸ｺﾞｼｯｸM-PRO" panose="020F0600000000000000" pitchFamily="50" charset="-128"/>
              </a:rPr>
              <a:t>名が入職しました。</a:t>
            </a:r>
            <a:endParaRPr kumimoji="1"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みなさま、よろしくお願いします。</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1038" name="テキスト ボックス 1037">
            <a:extLst>
              <a:ext uri="{FF2B5EF4-FFF2-40B4-BE49-F238E27FC236}">
                <a16:creationId xmlns:a16="http://schemas.microsoft.com/office/drawing/2014/main" id="{729F994D-886F-7B35-F8A0-F8768D28A874}"/>
              </a:ext>
            </a:extLst>
          </p:cNvPr>
          <p:cNvSpPr txBox="1"/>
          <p:nvPr/>
        </p:nvSpPr>
        <p:spPr>
          <a:xfrm>
            <a:off x="506944" y="2811421"/>
            <a:ext cx="3538819" cy="723275"/>
          </a:xfrm>
          <a:prstGeom prst="rect">
            <a:avLst/>
          </a:prstGeom>
          <a:noFill/>
        </p:spPr>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看護師　</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sz="500"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西山　礼女 </a:t>
            </a:r>
            <a:r>
              <a:rPr kumimoji="1" lang="en-US" altLang="ja-JP" b="1" dirty="0">
                <a:latin typeface="HG丸ｺﾞｼｯｸM-PRO" panose="020F0600000000000000" pitchFamily="50" charset="-128"/>
                <a:ea typeface="HG丸ｺﾞｼｯｸM-PRO" panose="020F0600000000000000" pitchFamily="50" charset="-128"/>
              </a:rPr>
              <a:t>( </a:t>
            </a:r>
            <a:r>
              <a:rPr kumimoji="1" lang="ja-JP" altLang="en-US" b="1" dirty="0">
                <a:latin typeface="HG丸ｺﾞｼｯｸM-PRO" panose="020F0600000000000000" pitchFamily="50" charset="-128"/>
                <a:ea typeface="HG丸ｺﾞｼｯｸM-PRO" panose="020F0600000000000000" pitchFamily="50" charset="-128"/>
              </a:rPr>
              <a:t>にしやま あやめ </a:t>
            </a:r>
            <a:r>
              <a:rPr kumimoji="1" lang="en-US" altLang="ja-JP" b="1" dirty="0">
                <a:latin typeface="HG丸ｺﾞｼｯｸM-PRO" panose="020F0600000000000000" pitchFamily="50" charset="-128"/>
                <a:ea typeface="HG丸ｺﾞｼｯｸM-PRO" panose="020F0600000000000000" pitchFamily="50" charset="-128"/>
              </a:rPr>
              <a:t>)</a:t>
            </a:r>
          </a:p>
        </p:txBody>
      </p:sp>
      <p:sp>
        <p:nvSpPr>
          <p:cNvPr id="1047" name="正方形/長方形 1046">
            <a:extLst>
              <a:ext uri="{FF2B5EF4-FFF2-40B4-BE49-F238E27FC236}">
                <a16:creationId xmlns:a16="http://schemas.microsoft.com/office/drawing/2014/main" id="{7AC6D1BD-3CBF-623D-0D5B-2C9196DB29D2}"/>
              </a:ext>
            </a:extLst>
          </p:cNvPr>
          <p:cNvSpPr/>
          <p:nvPr/>
        </p:nvSpPr>
        <p:spPr>
          <a:xfrm>
            <a:off x="258902" y="1815118"/>
            <a:ext cx="6340197" cy="461665"/>
          </a:xfrm>
          <a:prstGeom prst="rect">
            <a:avLst/>
          </a:prstGeom>
        </p:spPr>
        <p:txBody>
          <a:bodyPr wrap="none">
            <a:spAutoFit/>
          </a:bodyPr>
          <a:lstStyle/>
          <a:p>
            <a:pPr algn="ctr"/>
            <a:r>
              <a:rPr lang="ja-JP" altLang="en-US" sz="2400" b="1" dirty="0">
                <a:solidFill>
                  <a:srgbClr val="FF6600"/>
                </a:solidFill>
                <a:latin typeface="HG丸ｺﾞｼｯｸM-PRO" panose="020F0400000000000000" pitchFamily="50" charset="-128"/>
                <a:ea typeface="HG丸ｺﾞｼｯｸM-PRO" panose="020F0400000000000000" pitchFamily="50" charset="-128"/>
              </a:rPr>
              <a:t>きらっとテラスに新しい仲間が増えました！</a:t>
            </a:r>
          </a:p>
        </p:txBody>
      </p:sp>
      <p:sp>
        <p:nvSpPr>
          <p:cNvPr id="1024" name="角丸四角形 16">
            <a:extLst>
              <a:ext uri="{FF2B5EF4-FFF2-40B4-BE49-F238E27FC236}">
                <a16:creationId xmlns:a16="http://schemas.microsoft.com/office/drawing/2014/main" id="{47E8103C-9CEC-BF1A-F0F9-752A2C70BBF7}"/>
              </a:ext>
            </a:extLst>
          </p:cNvPr>
          <p:cNvSpPr/>
          <p:nvPr/>
        </p:nvSpPr>
        <p:spPr>
          <a:xfrm>
            <a:off x="2854673" y="6798588"/>
            <a:ext cx="3766198" cy="2420249"/>
          </a:xfrm>
          <a:prstGeom prst="roundRect">
            <a:avLst>
              <a:gd name="adj" fmla="val 17697"/>
            </a:avLst>
          </a:prstGeom>
          <a:solidFill>
            <a:srgbClr val="FFFFEF"/>
          </a:solidFill>
          <a:ln>
            <a:solidFill>
              <a:srgbClr val="FFFFFF"/>
            </a:solidFill>
          </a:ln>
          <a:effectLst>
            <a:glow rad="228600">
              <a:schemeClr val="accent2">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486" tIns="31687" rIns="80486" bIns="31687" numCol="1" spcCol="0" rtlCol="0" fromWordArt="0" anchor="t" anchorCtr="0" forceAA="0" compatLnSpc="1">
            <a:prstTxWarp prst="textNoShape">
              <a:avLst/>
            </a:prstTxWarp>
            <a:noAutofit/>
          </a:bodyPr>
          <a:lstStyle/>
          <a:p>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好きなこと</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もの</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　</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・コーヒー</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・シュークリーム</a:t>
            </a:r>
          </a:p>
          <a:p>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嫌いなこと</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もの</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・かまきり</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rgbClr val="FF0000"/>
                </a:solidFill>
                <a:latin typeface="HG丸ｺﾞｼｯｸM-PRO" panose="020F0600000000000000" pitchFamily="50" charset="-128"/>
                <a:ea typeface="HG丸ｺﾞｼｯｸM-PRO" panose="020F0600000000000000" pitchFamily="50" charset="-128"/>
              </a:rPr>
              <a:t>ご利用者様やご家族の皆様の思いや希望に寄り添いつつ、ひだまりのような温かさをお届けできればと思っております。</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a:t>
            </a:r>
            <a:endParaRPr lang="en-US" altLang="ja-JP" sz="44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useBgFill="1">
        <p:nvSpPr>
          <p:cNvPr id="1025" name="角丸四角形 16">
            <a:extLst>
              <a:ext uri="{FF2B5EF4-FFF2-40B4-BE49-F238E27FC236}">
                <a16:creationId xmlns:a16="http://schemas.microsoft.com/office/drawing/2014/main" id="{D48B7C2B-D4D7-7AE0-0568-D85537E509C9}"/>
              </a:ext>
            </a:extLst>
          </p:cNvPr>
          <p:cNvSpPr/>
          <p:nvPr/>
        </p:nvSpPr>
        <p:spPr>
          <a:xfrm>
            <a:off x="2854673" y="3644592"/>
            <a:ext cx="3787964" cy="2526887"/>
          </a:xfrm>
          <a:prstGeom prst="roundRect">
            <a:avLst>
              <a:gd name="adj" fmla="val 17697"/>
            </a:avLst>
          </a:prstGeom>
          <a:ln>
            <a:solidFill>
              <a:srgbClr val="FFFFFF"/>
            </a:solidFill>
          </a:ln>
          <a:effectLst>
            <a:glow rad="2286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0486" tIns="31687" rIns="80486" bIns="31687" numCol="1" spcCol="0" rtlCol="0" fromWordArt="0" anchor="t" anchorCtr="0" forceAA="0" compatLnSpc="1">
            <a:prstTxWarp prst="textNoShape">
              <a:avLst/>
            </a:prstTxWarp>
            <a:noAutofit/>
          </a:bodyPr>
          <a:lstStyle/>
          <a:p>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好きなこと</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もの</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・愛犬と遊ぶこと</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・寝ること</a:t>
            </a:r>
          </a:p>
          <a:p>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嫌いなこと</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r>
              <a:rPr lang="ja-JP" altLang="en-US" sz="1321" dirty="0">
                <a:solidFill>
                  <a:schemeClr val="tx1"/>
                </a:solidFill>
                <a:latin typeface="HG丸ｺﾞｼｯｸM-PRO" panose="020F0600000000000000" pitchFamily="50" charset="-128"/>
                <a:ea typeface="HG丸ｺﾞｼｯｸM-PRO" panose="020F0600000000000000" pitchFamily="50" charset="-128"/>
              </a:rPr>
              <a:t>もの</a:t>
            </a:r>
            <a:r>
              <a:rPr lang="en-US" altLang="ja-JP" sz="1321" dirty="0">
                <a:solidFill>
                  <a:schemeClr val="tx1"/>
                </a:solidFill>
                <a:latin typeface="HG丸ｺﾞｼｯｸM-PRO" panose="020F0600000000000000" pitchFamily="50" charset="-128"/>
                <a:ea typeface="HG丸ｺﾞｼｯｸM-PRO" panose="020F0600000000000000" pitchFamily="50" charset="-128"/>
              </a:rPr>
              <a:t>)】</a:t>
            </a: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・ホラー</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・辛いもの</a:t>
            </a:r>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a:solidFill>
                  <a:srgbClr val="00B050"/>
                </a:solidFill>
                <a:latin typeface="HG丸ｺﾞｼｯｸM-PRO" panose="020F0600000000000000" pitchFamily="50" charset="-128"/>
                <a:ea typeface="HG丸ｺﾞｼｯｸM-PRO" panose="020F0600000000000000" pitchFamily="50" charset="-128"/>
              </a:rPr>
              <a:t>ご利用者様、ご家族様の思いに寄り添った、安心安全な看護の提供ができるように一生懸命頑張ります！</a:t>
            </a:r>
            <a:endParaRPr lang="en-US" altLang="ja-JP" sz="1600" b="1" dirty="0">
              <a:solidFill>
                <a:srgbClr val="00B050"/>
              </a:solidFill>
              <a:latin typeface="HG丸ｺﾞｼｯｸM-PRO" panose="020F0600000000000000" pitchFamily="50" charset="-128"/>
              <a:ea typeface="HG丸ｺﾞｼｯｸM-PRO" panose="020F0600000000000000" pitchFamily="50" charset="-128"/>
            </a:endParaRPr>
          </a:p>
          <a:p>
            <a:endParaRPr lang="en-US" altLang="ja-JP" sz="1321"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32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21" dirty="0">
                <a:solidFill>
                  <a:schemeClr val="tx1"/>
                </a:solidFill>
                <a:latin typeface="HG丸ｺﾞｼｯｸM-PRO" panose="020F0600000000000000" pitchFamily="50" charset="-128"/>
                <a:ea typeface="HG丸ｺﾞｼｯｸM-PRO" panose="020F0600000000000000" pitchFamily="50" charset="-128"/>
              </a:rPr>
              <a:t>　</a:t>
            </a:r>
            <a:endParaRPr lang="en-US" altLang="ja-JP" sz="1056"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四角形: 角を丸くする 1">
            <a:extLst>
              <a:ext uri="{FF2B5EF4-FFF2-40B4-BE49-F238E27FC236}">
                <a16:creationId xmlns:a16="http://schemas.microsoft.com/office/drawing/2014/main" id="{C95AB750-08F4-CFB2-D817-1CA1358BAA35}"/>
              </a:ext>
            </a:extLst>
          </p:cNvPr>
          <p:cNvSpPr/>
          <p:nvPr/>
        </p:nvSpPr>
        <p:spPr>
          <a:xfrm>
            <a:off x="506944" y="9452115"/>
            <a:ext cx="5825051" cy="363176"/>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85" dirty="0"/>
          </a:p>
        </p:txBody>
      </p:sp>
      <p:sp>
        <p:nvSpPr>
          <p:cNvPr id="3" name="正方形/長方形 2">
            <a:extLst>
              <a:ext uri="{FF2B5EF4-FFF2-40B4-BE49-F238E27FC236}">
                <a16:creationId xmlns:a16="http://schemas.microsoft.com/office/drawing/2014/main" id="{AEA020A3-0128-F0BD-F630-9B1731C495A6}"/>
              </a:ext>
            </a:extLst>
          </p:cNvPr>
          <p:cNvSpPr/>
          <p:nvPr/>
        </p:nvSpPr>
        <p:spPr>
          <a:xfrm>
            <a:off x="1076429" y="9458469"/>
            <a:ext cx="4705134" cy="363176"/>
          </a:xfrm>
          <a:prstGeom prst="rect">
            <a:avLst/>
          </a:prstGeom>
        </p:spPr>
        <p:txBody>
          <a:bodyPr wrap="none">
            <a:spAutoFit/>
          </a:bodyPr>
          <a:lstStyle/>
          <a:p>
            <a:pPr algn="ctr"/>
            <a:r>
              <a:rPr lang="ja-JP" altLang="en-US" sz="1760" b="1" dirty="0">
                <a:solidFill>
                  <a:srgbClr val="FF0000"/>
                </a:solidFill>
                <a:latin typeface="HG丸ｺﾞｼｯｸM-PRO" panose="020F0400000000000000" pitchFamily="50" charset="-128"/>
                <a:ea typeface="HG丸ｺﾞｼｯｸM-PRO" panose="020F0400000000000000" pitchFamily="50" charset="-128"/>
              </a:rPr>
              <a:t>裏面は「香りがもたらす効果」についてです</a:t>
            </a:r>
          </a:p>
        </p:txBody>
      </p:sp>
      <p:pic>
        <p:nvPicPr>
          <p:cNvPr id="1027" name="図 1026">
            <a:extLst>
              <a:ext uri="{FF2B5EF4-FFF2-40B4-BE49-F238E27FC236}">
                <a16:creationId xmlns:a16="http://schemas.microsoft.com/office/drawing/2014/main" id="{1245160F-D465-4741-26F9-C2C0AF076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69" y="6798761"/>
            <a:ext cx="2277489" cy="2274073"/>
          </a:xfrm>
          <a:prstGeom prst="rect">
            <a:avLst/>
          </a:prstGeom>
        </p:spPr>
      </p:pic>
      <p:pic>
        <p:nvPicPr>
          <p:cNvPr id="1029" name="図 1028">
            <a:extLst>
              <a:ext uri="{FF2B5EF4-FFF2-40B4-BE49-F238E27FC236}">
                <a16:creationId xmlns:a16="http://schemas.microsoft.com/office/drawing/2014/main" id="{A696D8BC-2AFC-A544-892A-7D7AD5127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89" y="3636282"/>
            <a:ext cx="2142784" cy="2214668"/>
          </a:xfrm>
          <a:prstGeom prst="rect">
            <a:avLst/>
          </a:prstGeom>
        </p:spPr>
      </p:pic>
      <p:pic>
        <p:nvPicPr>
          <p:cNvPr id="1034" name="図 1033">
            <a:extLst>
              <a:ext uri="{FF2B5EF4-FFF2-40B4-BE49-F238E27FC236}">
                <a16:creationId xmlns:a16="http://schemas.microsoft.com/office/drawing/2014/main" id="{1A2BB7A3-F4DB-B3EE-3358-E7249C415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679" y="3940399"/>
            <a:ext cx="939768" cy="939768"/>
          </a:xfrm>
          <a:prstGeom prst="rect">
            <a:avLst/>
          </a:prstGeom>
        </p:spPr>
      </p:pic>
      <p:pic>
        <p:nvPicPr>
          <p:cNvPr id="1039" name="図 1038">
            <a:extLst>
              <a:ext uri="{FF2B5EF4-FFF2-40B4-BE49-F238E27FC236}">
                <a16:creationId xmlns:a16="http://schemas.microsoft.com/office/drawing/2014/main" id="{CC4F73CC-9225-3DBA-A2F5-3FCD1604F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537" y="7098932"/>
            <a:ext cx="836865" cy="836865"/>
          </a:xfrm>
          <a:prstGeom prst="rect">
            <a:avLst/>
          </a:prstGeom>
        </p:spPr>
      </p:pic>
      <p:sp>
        <p:nvSpPr>
          <p:cNvPr id="1026" name="テキスト ボックス 1025">
            <a:extLst>
              <a:ext uri="{FF2B5EF4-FFF2-40B4-BE49-F238E27FC236}">
                <a16:creationId xmlns:a16="http://schemas.microsoft.com/office/drawing/2014/main" id="{DA5F9F88-8B6C-BA90-07BB-4F23AE2F3DA9}"/>
              </a:ext>
            </a:extLst>
          </p:cNvPr>
          <p:cNvSpPr txBox="1"/>
          <p:nvPr/>
        </p:nvSpPr>
        <p:spPr>
          <a:xfrm>
            <a:off x="441401" y="6023518"/>
            <a:ext cx="4440711" cy="1000274"/>
          </a:xfrm>
          <a:prstGeom prst="rect">
            <a:avLst/>
          </a:prstGeom>
          <a:noFill/>
        </p:spPr>
        <p:txBody>
          <a:bodyPr wrap="square">
            <a:spAutoFit/>
          </a:bodyPr>
          <a:lstStyle/>
          <a:p>
            <a:r>
              <a:rPr lang="ja-JP" altLang="en-US" b="1" dirty="0">
                <a:latin typeface="HG丸ｺﾞｼｯｸM-PRO" panose="020F0600000000000000" pitchFamily="50" charset="-128"/>
                <a:ea typeface="HG丸ｺﾞｼｯｸM-PRO" panose="020F0600000000000000" pitchFamily="50" charset="-128"/>
              </a:rPr>
              <a:t>看護師</a:t>
            </a:r>
            <a:endParaRPr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森本　さおり </a:t>
            </a:r>
            <a:r>
              <a:rPr lang="en-US" altLang="ja-JP" b="1" dirty="0">
                <a:latin typeface="HG丸ｺﾞｼｯｸM-PRO" panose="020F0600000000000000" pitchFamily="50" charset="-128"/>
                <a:ea typeface="HG丸ｺﾞｼｯｸM-PRO" panose="020F0600000000000000" pitchFamily="50" charset="-128"/>
              </a:rPr>
              <a:t>( </a:t>
            </a:r>
            <a:r>
              <a:rPr lang="ja-JP" altLang="en-US" b="1" dirty="0">
                <a:latin typeface="HG丸ｺﾞｼｯｸM-PRO" panose="020F0600000000000000" pitchFamily="50" charset="-128"/>
                <a:ea typeface="HG丸ｺﾞｼｯｸM-PRO" panose="020F0600000000000000" pitchFamily="50" charset="-128"/>
              </a:rPr>
              <a:t>もりもと さおり</a:t>
            </a:r>
            <a:r>
              <a:rPr lang="en-US" altLang="ja-JP" b="1" dirty="0">
                <a:latin typeface="HG丸ｺﾞｼｯｸM-PRO" panose="020F0600000000000000" pitchFamily="50" charset="-128"/>
                <a:ea typeface="HG丸ｺﾞｼｯｸM-PRO" panose="020F0600000000000000" pitchFamily="50" charset="-128"/>
              </a:rPr>
              <a:t>)</a:t>
            </a:r>
          </a:p>
          <a:p>
            <a:r>
              <a:rPr lang="ja-JP" altLang="en-US" b="1" dirty="0">
                <a:latin typeface="HG丸ｺﾞｼｯｸM-PRO" panose="020F0600000000000000" pitchFamily="50" charset="-128"/>
                <a:ea typeface="HG丸ｺﾞｼｯｸM-PRO" panose="020F0600000000000000" pitchFamily="50" charset="-128"/>
              </a:rPr>
              <a:t>　</a:t>
            </a:r>
            <a:endParaRPr lang="en-US" altLang="ja-JP" b="1" dirty="0">
              <a:latin typeface="HG丸ｺﾞｼｯｸM-PRO" panose="020F0600000000000000" pitchFamily="50" charset="-128"/>
              <a:ea typeface="HG丸ｺﾞｼｯｸM-PRO" panose="020F0600000000000000" pitchFamily="50" charset="-128"/>
            </a:endParaRPr>
          </a:p>
          <a:p>
            <a:endParaRPr lang="en-US" altLang="ja-JP" sz="5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312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7C2C6CE5-8315-452E-87D8-0F38C66840B0}"/>
              </a:ext>
            </a:extLst>
          </p:cNvPr>
          <p:cNvPicPr>
            <a:picLocks noChangeAspect="1"/>
          </p:cNvPicPr>
          <p:nvPr/>
        </p:nvPicPr>
        <p:blipFill>
          <a:blip r:embed="rId3"/>
          <a:stretch>
            <a:fillRect/>
          </a:stretch>
        </p:blipFill>
        <p:spPr>
          <a:xfrm>
            <a:off x="622712" y="9128454"/>
            <a:ext cx="992144" cy="60344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pic>
      <p:sp>
        <p:nvSpPr>
          <p:cNvPr id="23" name="テキスト ボックス 14"/>
          <p:cNvSpPr txBox="1"/>
          <p:nvPr/>
        </p:nvSpPr>
        <p:spPr>
          <a:xfrm>
            <a:off x="1739225" y="9039927"/>
            <a:ext cx="3340106" cy="919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486" tIns="40244" rIns="80486" bIns="40244" numCol="1" spcCol="0" rtlCol="0" fromWordArt="0" anchor="ctr" anchorCtr="0" forceAA="0" compatLnSpc="1">
            <a:prstTxWarp prst="textNoShape">
              <a:avLst/>
            </a:prstTxWarp>
            <a:noAutofit/>
          </a:bodyPr>
          <a:lstStyle/>
          <a:p>
            <a:pPr>
              <a:lnSpc>
                <a:spcPts val="1408"/>
              </a:lnSpc>
              <a:spcBef>
                <a:spcPts val="529"/>
              </a:spcBef>
            </a:pPr>
            <a:r>
              <a:rPr lang="ja-JP" altLang="en-US" sz="1233"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　　リハビリ訪問看護　</a:t>
            </a:r>
            <a:r>
              <a:rPr lang="ja-JP" altLang="en-US" sz="1233" b="1" kern="1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きらっと</a:t>
            </a:r>
            <a:r>
              <a:rPr lang="ja-JP" altLang="en-US" sz="1233"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テラス</a:t>
            </a:r>
            <a:r>
              <a:rPr lang="en-US" sz="1233"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altLang="en-US" sz="924"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408"/>
              </a:lnSpc>
            </a:pPr>
            <a:r>
              <a:rPr 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TEL</a:t>
            </a:r>
            <a:r>
              <a:rPr lang="ja-JP" alt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087-814-6830</a:t>
            </a:r>
            <a:r>
              <a:rPr lang="ja-JP" alt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FAX</a:t>
            </a:r>
            <a:r>
              <a:rPr lang="ja-JP" alt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968" b="1"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087-814-6831</a:t>
            </a:r>
            <a:endParaRPr lang="ja-JP" altLang="en-US" sz="924"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408"/>
              </a:lnSpc>
            </a:pPr>
            <a:r>
              <a:rPr lang="ja-JP" alt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営業時間：平日・祝日８</a:t>
            </a:r>
            <a:r>
              <a:rPr 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lang="ja-JP" alt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17:30</a:t>
            </a:r>
            <a:r>
              <a:rPr lang="ja-JP" alt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（休日：土日･年末年始</a:t>
            </a:r>
            <a:r>
              <a:rPr 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12/30</a:t>
            </a:r>
            <a:r>
              <a:rPr lang="ja-JP" alt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rPr>
              <a:t>1/3</a:t>
            </a:r>
            <a:r>
              <a:rPr lang="ja-JP" altLang="en-US" sz="924"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sz="704" kern="1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25" name="図 24" descr="C:\Users\ooishi\AppData\Local\Microsoft\Windows\Temporary Internet Files\Content.IE5\8HVBTKGU\MC900115855[1].gif"/>
          <p:cNvPicPr/>
          <p:nvPr/>
        </p:nvPicPr>
        <p:blipFill>
          <a:blip r:embed="rId4">
            <a:extLst>
              <a:ext uri="{28A0092B-C50C-407E-A947-70E740481C1C}">
                <a14:useLocalDpi xmlns:a14="http://schemas.microsoft.com/office/drawing/2010/main" val="0"/>
              </a:ext>
            </a:extLst>
          </a:blip>
          <a:srcRect/>
          <a:stretch>
            <a:fillRect/>
          </a:stretch>
        </p:blipFill>
        <p:spPr bwMode="auto">
          <a:xfrm>
            <a:off x="453710" y="9001993"/>
            <a:ext cx="5885557" cy="97813"/>
          </a:xfrm>
          <a:prstGeom prst="rect">
            <a:avLst/>
          </a:prstGeom>
          <a:noFill/>
          <a:ln>
            <a:noFill/>
          </a:ln>
        </p:spPr>
      </p:pic>
      <p:sp>
        <p:nvSpPr>
          <p:cNvPr id="77" name="Rectangle 76">
            <a:extLst>
              <a:ext uri="{FF2B5EF4-FFF2-40B4-BE49-F238E27FC236}">
                <a16:creationId xmlns:a16="http://schemas.microsoft.com/office/drawing/2014/main" id="{4299001C-9F1F-4FE0-83EA-5F4F3D2C8787}"/>
              </a:ext>
            </a:extLst>
          </p:cNvPr>
          <p:cNvSpPr>
            <a:spLocks noChangeArrowheads="1"/>
          </p:cNvSpPr>
          <p:nvPr/>
        </p:nvSpPr>
        <p:spPr bwMode="auto">
          <a:xfrm>
            <a:off x="1739224" y="1845156"/>
            <a:ext cx="263534" cy="10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486" tIns="40244" rIns="80486" bIns="40244" numCol="1" anchor="ctr" anchorCtr="0" compatLnSpc="1">
            <a:prstTxWarp prst="textNoShape">
              <a:avLst/>
            </a:prstTxWarp>
            <a:spAutoFit/>
          </a:bodyPr>
          <a:lstStyle/>
          <a:p>
            <a:pPr defTabSz="804838" eaLnBrk="0" fontAlgn="base" hangingPunct="0">
              <a:spcBef>
                <a:spcPct val="0"/>
              </a:spcBef>
              <a:spcAft>
                <a:spcPct val="0"/>
              </a:spcAft>
            </a:pPr>
            <a:endParaRPr lang="ja-JP" altLang="ja-JP" sz="529" dirty="0">
              <a:latin typeface="Arial" panose="020B0604020202020204" pitchFamily="34" charset="0"/>
            </a:endParaRPr>
          </a:p>
          <a:p>
            <a:pPr defTabSz="804838" eaLnBrk="0" fontAlgn="base" hangingPunct="0">
              <a:spcBef>
                <a:spcPct val="0"/>
              </a:spcBef>
              <a:spcAft>
                <a:spcPct val="0"/>
              </a:spcAft>
            </a:pPr>
            <a:br>
              <a:rPr lang="ja-JP" altLang="ja-JP" sz="1585" dirty="0">
                <a:latin typeface="Arial" panose="020B0604020202020204" pitchFamily="34" charset="0"/>
              </a:rPr>
            </a:br>
            <a:endParaRPr lang="ja-JP" altLang="ja-JP" sz="1585" dirty="0">
              <a:latin typeface="Arial" panose="020B0604020202020204" pitchFamily="34" charset="0"/>
            </a:endParaRPr>
          </a:p>
          <a:p>
            <a:pPr defTabSz="804838" eaLnBrk="0" fontAlgn="base" hangingPunct="0">
              <a:spcBef>
                <a:spcPct val="0"/>
              </a:spcBef>
              <a:spcAft>
                <a:spcPct val="0"/>
              </a:spcAft>
            </a:pPr>
            <a:r>
              <a:rPr lang="ja-JP" altLang="ja-JP" sz="792" dirty="0">
                <a:latin typeface="Century" panose="02040604050505020304" pitchFamily="18" charset="0"/>
                <a:ea typeface="ＭＳ 明朝" panose="02020609040205080304" pitchFamily="17" charset="-128"/>
                <a:cs typeface="メイリオ" panose="020B0604030504040204" pitchFamily="50" charset="-128"/>
              </a:rPr>
              <a:t>　</a:t>
            </a:r>
            <a:endParaRPr lang="ja-JP" altLang="ja-JP" sz="529" dirty="0">
              <a:latin typeface="Arial" panose="020B0604020202020204" pitchFamily="34" charset="0"/>
            </a:endParaRPr>
          </a:p>
          <a:p>
            <a:pPr defTabSz="804838" eaLnBrk="0" fontAlgn="base" hangingPunct="0">
              <a:spcBef>
                <a:spcPct val="0"/>
              </a:spcBef>
              <a:spcAft>
                <a:spcPct val="0"/>
              </a:spcAft>
            </a:pPr>
            <a:endParaRPr lang="ja-JP" altLang="ja-JP" sz="1585" dirty="0">
              <a:latin typeface="Arial" panose="020B0604020202020204" pitchFamily="34" charset="0"/>
            </a:endParaRPr>
          </a:p>
        </p:txBody>
      </p:sp>
      <p:sp>
        <p:nvSpPr>
          <p:cNvPr id="82" name="テキスト ボックス 81">
            <a:extLst>
              <a:ext uri="{FF2B5EF4-FFF2-40B4-BE49-F238E27FC236}">
                <a16:creationId xmlns:a16="http://schemas.microsoft.com/office/drawing/2014/main" id="{5FE6C320-6920-4F65-85D3-2C7581693FF5}"/>
              </a:ext>
            </a:extLst>
          </p:cNvPr>
          <p:cNvSpPr txBox="1"/>
          <p:nvPr/>
        </p:nvSpPr>
        <p:spPr>
          <a:xfrm>
            <a:off x="341967" y="8022080"/>
            <a:ext cx="2545774" cy="282065"/>
          </a:xfrm>
          <a:prstGeom prst="rect">
            <a:avLst/>
          </a:prstGeom>
          <a:noFill/>
        </p:spPr>
        <p:txBody>
          <a:bodyPr wrap="square" rtlCol="0">
            <a:spAutoFit/>
          </a:bodyPr>
          <a:lstStyle/>
          <a:p>
            <a:r>
              <a:rPr kumimoji="1" lang="ja-JP" altLang="en-US" sz="1233" dirty="0">
                <a:latin typeface="HG丸ｺﾞｼｯｸM-PRO" panose="020F0600000000000000" pitchFamily="50" charset="-128"/>
                <a:ea typeface="HG丸ｺﾞｼｯｸM-PRO" panose="020F0600000000000000" pitchFamily="50" charset="-128"/>
              </a:rPr>
              <a:t>（今月のニュース担当より）</a:t>
            </a:r>
          </a:p>
        </p:txBody>
      </p:sp>
      <p:sp>
        <p:nvSpPr>
          <p:cNvPr id="2061" name="テキスト ボックス 2060">
            <a:extLst>
              <a:ext uri="{FF2B5EF4-FFF2-40B4-BE49-F238E27FC236}">
                <a16:creationId xmlns:a16="http://schemas.microsoft.com/office/drawing/2014/main" id="{9E576949-4620-489A-818C-3CBA8D106A61}"/>
              </a:ext>
            </a:extLst>
          </p:cNvPr>
          <p:cNvSpPr txBox="1"/>
          <p:nvPr/>
        </p:nvSpPr>
        <p:spPr>
          <a:xfrm>
            <a:off x="656992" y="8226851"/>
            <a:ext cx="4461499" cy="742254"/>
          </a:xfrm>
          <a:prstGeom prst="rect">
            <a:avLst/>
          </a:prstGeom>
          <a:noFill/>
        </p:spPr>
        <p:txBody>
          <a:bodyPr wrap="square" rtlCol="0">
            <a:spAutoFit/>
          </a:bodyPr>
          <a:lstStyle/>
          <a:p>
            <a:r>
              <a:rPr lang="ja-JP" altLang="en-US" sz="1056" dirty="0">
                <a:latin typeface="HG丸ｺﾞｼｯｸM-PRO" panose="020F0600000000000000" pitchFamily="50" charset="-128"/>
                <a:ea typeface="HG丸ｺﾞｼｯｸM-PRO" panose="020F0600000000000000" pitchFamily="50" charset="-128"/>
              </a:rPr>
              <a:t>看護師の湯淺です。もうすぐ立春ですね。</a:t>
            </a:r>
            <a:endParaRPr lang="en-US" altLang="ja-JP" sz="1056" dirty="0">
              <a:latin typeface="HG丸ｺﾞｼｯｸM-PRO" panose="020F0600000000000000" pitchFamily="50" charset="-128"/>
              <a:ea typeface="HG丸ｺﾞｼｯｸM-PRO" panose="020F0600000000000000" pitchFamily="50" charset="-128"/>
            </a:endParaRPr>
          </a:p>
          <a:p>
            <a:r>
              <a:rPr lang="ja-JP" altLang="en-US" sz="1056" dirty="0">
                <a:latin typeface="HG丸ｺﾞｼｯｸM-PRO" panose="020F0600000000000000" pitchFamily="50" charset="-128"/>
                <a:ea typeface="HG丸ｺﾞｼｯｸM-PRO" panose="020F0600000000000000" pitchFamily="50" charset="-128"/>
              </a:rPr>
              <a:t>暖かな日々が待ち遠しいですね。まだまだ厳しい寒さが続いておりますので体調に気を付けてお過ごしください。</a:t>
            </a:r>
            <a:endParaRPr lang="en-US" altLang="ja-JP" sz="1056" dirty="0">
              <a:latin typeface="HG丸ｺﾞｼｯｸM-PRO" panose="020F0600000000000000" pitchFamily="50" charset="-128"/>
              <a:ea typeface="HG丸ｺﾞｼｯｸM-PRO" panose="020F0600000000000000" pitchFamily="50" charset="-128"/>
            </a:endParaRPr>
          </a:p>
          <a:p>
            <a:r>
              <a:rPr lang="en-US" altLang="ja-JP" sz="1056" dirty="0">
                <a:latin typeface="HG丸ｺﾞｼｯｸM-PRO" panose="020F0600000000000000" pitchFamily="50" charset="-128"/>
                <a:ea typeface="HG丸ｺﾞｼｯｸM-PRO" panose="020F0600000000000000" pitchFamily="50" charset="-128"/>
              </a:rPr>
              <a:t>3</a:t>
            </a:r>
            <a:r>
              <a:rPr lang="ja-JP" altLang="en-US" sz="1056" dirty="0">
                <a:latin typeface="HG丸ｺﾞｼｯｸM-PRO" panose="020F0600000000000000" pitchFamily="50" charset="-128"/>
                <a:ea typeface="HG丸ｺﾞｼｯｸM-PRO" panose="020F0600000000000000" pitchFamily="50" charset="-128"/>
              </a:rPr>
              <a:t>月号は和田看護師の記事になります。皆さま、お楽しみに！</a:t>
            </a:r>
            <a:endParaRPr lang="en-US" altLang="ja-JP" sz="1056"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462428D-6325-4047-B176-3FEAE93D9500}"/>
              </a:ext>
            </a:extLst>
          </p:cNvPr>
          <p:cNvSpPr txBox="1"/>
          <p:nvPr/>
        </p:nvSpPr>
        <p:spPr>
          <a:xfrm>
            <a:off x="5231178" y="8810711"/>
            <a:ext cx="184731" cy="241285"/>
          </a:xfrm>
          <a:prstGeom prst="rect">
            <a:avLst/>
          </a:prstGeom>
          <a:noFill/>
        </p:spPr>
        <p:txBody>
          <a:bodyPr wrap="none" rtlCol="0">
            <a:spAutoFit/>
          </a:bodyPr>
          <a:lstStyle/>
          <a:p>
            <a:endParaRPr kumimoji="1" lang="ja-JP" altLang="en-US" sz="968" dirty="0"/>
          </a:p>
        </p:txBody>
      </p:sp>
      <p:sp>
        <p:nvSpPr>
          <p:cNvPr id="35" name="AutoShape 24">
            <a:extLst>
              <a:ext uri="{FF2B5EF4-FFF2-40B4-BE49-F238E27FC236}">
                <a16:creationId xmlns:a16="http://schemas.microsoft.com/office/drawing/2014/main" id="{60D3B3A8-7AAA-FABB-1B07-A3DC81CF50DB}"/>
              </a:ext>
            </a:extLst>
          </p:cNvPr>
          <p:cNvSpPr>
            <a:spLocks noChangeAspect="1" noChangeArrowheads="1"/>
          </p:cNvSpPr>
          <p:nvPr/>
        </p:nvSpPr>
        <p:spPr bwMode="auto">
          <a:xfrm>
            <a:off x="3294856" y="5289501"/>
            <a:ext cx="268288" cy="268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486" tIns="40244" rIns="80486" bIns="40244" numCol="1" anchor="t" anchorCtr="0" compatLnSpc="1">
            <a:prstTxWarp prst="textNoShape">
              <a:avLst/>
            </a:prstTxWarp>
          </a:bodyPr>
          <a:lstStyle/>
          <a:p>
            <a:endParaRPr lang="ja-JP" altLang="en-US" sz="1585"/>
          </a:p>
        </p:txBody>
      </p:sp>
      <p:sp>
        <p:nvSpPr>
          <p:cNvPr id="9" name="AutoShape 8" descr="目安1">
            <a:extLst>
              <a:ext uri="{FF2B5EF4-FFF2-40B4-BE49-F238E27FC236}">
                <a16:creationId xmlns:a16="http://schemas.microsoft.com/office/drawing/2014/main" id="{ECDD804B-5ACF-08D2-D64B-E5040189F596}"/>
              </a:ext>
            </a:extLst>
          </p:cNvPr>
          <p:cNvSpPr>
            <a:spLocks noChangeAspect="1" noChangeArrowheads="1"/>
          </p:cNvSpPr>
          <p:nvPr/>
        </p:nvSpPr>
        <p:spPr bwMode="auto">
          <a:xfrm>
            <a:off x="3429000" y="5423645"/>
            <a:ext cx="268288" cy="268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486" tIns="40244" rIns="80486" bIns="40244" numCol="1" anchor="t" anchorCtr="0" compatLnSpc="1">
            <a:prstTxWarp prst="textNoShape">
              <a:avLst/>
            </a:prstTxWarp>
          </a:bodyPr>
          <a:lstStyle/>
          <a:p>
            <a:endParaRPr lang="ja-JP" altLang="en-US" sz="1585"/>
          </a:p>
        </p:txBody>
      </p:sp>
      <p:pic>
        <p:nvPicPr>
          <p:cNvPr id="2" name="図 1">
            <a:extLst>
              <a:ext uri="{FF2B5EF4-FFF2-40B4-BE49-F238E27FC236}">
                <a16:creationId xmlns:a16="http://schemas.microsoft.com/office/drawing/2014/main" id="{923BDB95-4A07-D311-37D2-E0BE4AD4C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337" y="7939345"/>
            <a:ext cx="1137407" cy="1029760"/>
          </a:xfrm>
          <a:prstGeom prst="rect">
            <a:avLst/>
          </a:prstGeom>
        </p:spPr>
      </p:pic>
      <p:sp>
        <p:nvSpPr>
          <p:cNvPr id="10" name="テキスト ボックス 9">
            <a:extLst>
              <a:ext uri="{FF2B5EF4-FFF2-40B4-BE49-F238E27FC236}">
                <a16:creationId xmlns:a16="http://schemas.microsoft.com/office/drawing/2014/main" id="{E673EFA3-A242-0419-3B33-5EB978A9BAB7}"/>
              </a:ext>
            </a:extLst>
          </p:cNvPr>
          <p:cNvSpPr txBox="1"/>
          <p:nvPr/>
        </p:nvSpPr>
        <p:spPr>
          <a:xfrm>
            <a:off x="859596" y="953653"/>
            <a:ext cx="5479671" cy="32593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香りは、心身に多岐にわたり効果をもたらします。</a:t>
            </a:r>
            <a:endParaRPr lang="en-US" altLang="ja-JP" sz="1600" dirty="0">
              <a:latin typeface="HG丸ｺﾞｼｯｸM-PRO" panose="020F0600000000000000" pitchFamily="50" charset="-128"/>
              <a:ea typeface="HG丸ｺﾞｼｯｸM-PRO" panose="020F0600000000000000" pitchFamily="50" charset="-128"/>
            </a:endParaRPr>
          </a:p>
          <a:p>
            <a:endParaRPr lang="en-US" altLang="ja-JP" sz="1585" dirty="0">
              <a:latin typeface="HG丸ｺﾞｼｯｸM-PRO" panose="020F0600000000000000" pitchFamily="50" charset="-128"/>
              <a:ea typeface="HG丸ｺﾞｼｯｸM-PRO" panose="020F0600000000000000" pitchFamily="50" charset="-128"/>
            </a:endParaRPr>
          </a:p>
          <a:p>
            <a:r>
              <a:rPr lang="ja-JP" altLang="en-US"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①リラックス効果（ストレス軽減、睡眠改善）</a:t>
            </a:r>
            <a:endParaRPr lang="en-US" altLang="ja-JP"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②集中力・記憶力向上</a:t>
            </a:r>
            <a:endParaRPr lang="en-US" altLang="ja-JP"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③気分転換（リフレッシュ、元気付与）</a:t>
            </a:r>
            <a:endParaRPr lang="en-US" altLang="ja-JP"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④自律神経やホルモンバランスの調整</a:t>
            </a:r>
            <a:endParaRPr lang="en-US" altLang="ja-JP"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⑤免疫力向上や認知症予防</a:t>
            </a:r>
            <a:endParaRPr lang="en-US" altLang="ja-JP" sz="1585"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1585" dirty="0">
              <a:latin typeface="HG丸ｺﾞｼｯｸM-PRO" panose="020F0600000000000000" pitchFamily="50" charset="-128"/>
              <a:ea typeface="HG丸ｺﾞｼｯｸM-PRO" panose="020F0600000000000000" pitchFamily="50" charset="-128"/>
            </a:endParaRPr>
          </a:p>
          <a:p>
            <a:r>
              <a:rPr lang="ja-JP" altLang="en-US" sz="1260" dirty="0">
                <a:latin typeface="HG丸ｺﾞｼｯｸM-PRO" panose="020F0600000000000000" pitchFamily="50" charset="-128"/>
                <a:ea typeface="HG丸ｺﾞｼｯｸM-PRO" panose="020F0600000000000000" pitchFamily="50" charset="-128"/>
              </a:rPr>
              <a:t>嗅覚が感情や記憶を司る脳（大脳辺縁系）に直接働きかけ、自律神経系ー内分泌系ー免疫系の働きを整えます。</a:t>
            </a:r>
          </a:p>
          <a:p>
            <a:r>
              <a:rPr lang="ja-JP" altLang="en-US" sz="1260" dirty="0">
                <a:latin typeface="HG丸ｺﾞｼｯｸM-PRO" panose="020F0600000000000000" pitchFamily="50" charset="-128"/>
                <a:ea typeface="HG丸ｺﾞｼｯｸM-PRO" panose="020F0600000000000000" pitchFamily="50" charset="-128"/>
              </a:rPr>
              <a:t>良い香りが快刺激となり、脳内モルヒネが分泌されることで、副交感神経が優位になり、ストレスによる症状が緩和されます。特定の香りが特定の心理状態や身体反応を引き起こすことが科学的にも実証されています。﻿</a:t>
            </a:r>
          </a:p>
          <a:p>
            <a:endParaRPr kumimoji="1" lang="ja-JP" altLang="en-US" sz="1585" dirty="0"/>
          </a:p>
        </p:txBody>
      </p:sp>
      <p:sp>
        <p:nvSpPr>
          <p:cNvPr id="13" name="四角形: 角を丸くする 12">
            <a:extLst>
              <a:ext uri="{FF2B5EF4-FFF2-40B4-BE49-F238E27FC236}">
                <a16:creationId xmlns:a16="http://schemas.microsoft.com/office/drawing/2014/main" id="{3FFE441F-80A2-0F97-D8F2-429B1F2C81B9}"/>
              </a:ext>
            </a:extLst>
          </p:cNvPr>
          <p:cNvSpPr/>
          <p:nvPr/>
        </p:nvSpPr>
        <p:spPr>
          <a:xfrm>
            <a:off x="582694" y="150275"/>
            <a:ext cx="5825051" cy="355158"/>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12" b="1" dirty="0">
                <a:solidFill>
                  <a:srgbClr val="FF0000"/>
                </a:solidFill>
                <a:latin typeface="HG丸ｺﾞｼｯｸM-PRO" panose="020F0600000000000000" pitchFamily="50" charset="-128"/>
                <a:ea typeface="HG丸ｺﾞｼｯｸM-PRO" panose="020F0600000000000000" pitchFamily="50" charset="-128"/>
              </a:rPr>
              <a:t>香りがもたらす効果とは？</a:t>
            </a:r>
          </a:p>
        </p:txBody>
      </p:sp>
      <p:sp>
        <p:nvSpPr>
          <p:cNvPr id="16" name="テキスト ボックス 15">
            <a:extLst>
              <a:ext uri="{FF2B5EF4-FFF2-40B4-BE49-F238E27FC236}">
                <a16:creationId xmlns:a16="http://schemas.microsoft.com/office/drawing/2014/main" id="{CAEEEBFF-F23F-F951-3784-6BF7156B4265}"/>
              </a:ext>
            </a:extLst>
          </p:cNvPr>
          <p:cNvSpPr txBox="1"/>
          <p:nvPr/>
        </p:nvSpPr>
        <p:spPr>
          <a:xfrm>
            <a:off x="366806" y="4283774"/>
            <a:ext cx="5447195" cy="2042932"/>
          </a:xfrm>
          <a:prstGeom prst="rect">
            <a:avLst/>
          </a:prstGeom>
          <a:noFill/>
        </p:spPr>
        <p:txBody>
          <a:bodyPr wrap="square" rtlCol="0">
            <a:spAutoFit/>
          </a:bodyPr>
          <a:lstStyle/>
          <a:p>
            <a:r>
              <a:rPr lang="ja-JP" altLang="en-US" sz="1585"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☆主な香りの効果と代表的な精油（アロマオイル）</a:t>
            </a:r>
            <a:endParaRPr lang="en-US" altLang="ja-JP" sz="1408"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8" dirty="0">
                <a:solidFill>
                  <a:srgbClr val="00B050"/>
                </a:solidFill>
                <a:latin typeface="HG丸ｺﾞｼｯｸM-PRO" panose="020F0600000000000000" pitchFamily="50" charset="-128"/>
                <a:ea typeface="HG丸ｺﾞｼｯｸM-PRO" panose="020F0600000000000000" pitchFamily="50" charset="-128"/>
              </a:rPr>
              <a:t>●</a:t>
            </a:r>
            <a:r>
              <a:rPr lang="ja-JP" altLang="en-US" sz="1408"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リラックス・鎮静：ラベンダー、サンダルウッド、ネロリ</a:t>
            </a:r>
          </a:p>
          <a:p>
            <a:r>
              <a:rPr lang="ja-JP" altLang="en-US" sz="1408"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●集中・覚醒：ローズマリー、ユーカリ、レモン</a:t>
            </a:r>
          </a:p>
          <a:p>
            <a:r>
              <a:rPr lang="ja-JP" altLang="en-US" sz="1408"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●元気・前向きに：グレープフルーツ、レモングラス</a:t>
            </a:r>
          </a:p>
          <a:p>
            <a:r>
              <a:rPr lang="ja-JP" altLang="en-US" sz="1408"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●心を落ち着かせ安定：ヒノキ、シダーウッド、ゼラニウム</a:t>
            </a:r>
          </a:p>
          <a:p>
            <a:br>
              <a:rPr lang="ja-JP" altLang="en-US" sz="1233" dirty="0"/>
            </a:br>
            <a:r>
              <a:rPr lang="ja-JP" altLang="en-US" sz="1056" dirty="0"/>
              <a:t>﻿</a:t>
            </a:r>
          </a:p>
          <a:p>
            <a:br>
              <a:rPr lang="ja-JP" altLang="en-US" sz="1585" dirty="0"/>
            </a:br>
            <a:endParaRPr kumimoji="1" lang="ja-JP" altLang="en-US" sz="1585" dirty="0"/>
          </a:p>
        </p:txBody>
      </p:sp>
      <p:sp>
        <p:nvSpPr>
          <p:cNvPr id="17" name="テキスト ボックス 16">
            <a:extLst>
              <a:ext uri="{FF2B5EF4-FFF2-40B4-BE49-F238E27FC236}">
                <a16:creationId xmlns:a16="http://schemas.microsoft.com/office/drawing/2014/main" id="{83100E6C-0C55-3C20-FFB3-CD7AAEFC54F7}"/>
              </a:ext>
            </a:extLst>
          </p:cNvPr>
          <p:cNvSpPr txBox="1"/>
          <p:nvPr/>
        </p:nvSpPr>
        <p:spPr>
          <a:xfrm>
            <a:off x="327894" y="5481790"/>
            <a:ext cx="1809899" cy="336246"/>
          </a:xfrm>
          <a:prstGeom prst="rect">
            <a:avLst/>
          </a:prstGeom>
          <a:noFill/>
        </p:spPr>
        <p:txBody>
          <a:bodyPr wrap="square" rtlCol="0">
            <a:spAutoFit/>
          </a:bodyPr>
          <a:lstStyle/>
          <a:p>
            <a:r>
              <a:rPr lang="ja-JP" altLang="en-US" sz="1585"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☆活用方法</a:t>
            </a:r>
            <a:endParaRPr kumimoji="1" lang="ja-JP" altLang="en-US" sz="1585"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6F8F6034-1DC3-78CE-EC70-FC290190C11C}"/>
              </a:ext>
            </a:extLst>
          </p:cNvPr>
          <p:cNvSpPr/>
          <p:nvPr/>
        </p:nvSpPr>
        <p:spPr>
          <a:xfrm>
            <a:off x="341966" y="754853"/>
            <a:ext cx="6376467" cy="3369383"/>
          </a:xfrm>
          <a:prstGeom prst="roundRect">
            <a:avLst/>
          </a:prstGeom>
          <a:noFill/>
          <a:ln w="38100">
            <a:solidFill>
              <a:srgbClr val="FFFF0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85"/>
          </a:p>
        </p:txBody>
      </p:sp>
      <p:sp>
        <p:nvSpPr>
          <p:cNvPr id="6" name="テキスト ボックス 5">
            <a:extLst>
              <a:ext uri="{FF2B5EF4-FFF2-40B4-BE49-F238E27FC236}">
                <a16:creationId xmlns:a16="http://schemas.microsoft.com/office/drawing/2014/main" id="{A22CED74-65AE-9101-445B-7A5AFF113348}"/>
              </a:ext>
            </a:extLst>
          </p:cNvPr>
          <p:cNvSpPr txBox="1"/>
          <p:nvPr/>
        </p:nvSpPr>
        <p:spPr>
          <a:xfrm>
            <a:off x="425690" y="7392159"/>
            <a:ext cx="5105934" cy="661528"/>
          </a:xfrm>
          <a:prstGeom prst="rect">
            <a:avLst/>
          </a:prstGeom>
          <a:noFill/>
        </p:spPr>
        <p:txBody>
          <a:bodyPr wrap="square" rtlCol="0">
            <a:spAutoFit/>
          </a:bodyPr>
          <a:lstStyle/>
          <a:p>
            <a:r>
              <a:rPr lang="ja-JP" altLang="en-US" sz="1233"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注意点</a:t>
            </a:r>
            <a:r>
              <a:rPr lang="en-US" altLang="ja-JP" sz="1233"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33"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精油は天然成分が濃縮されており、使用量や種類によっては刺激になる場合があるため、体調不良時や妊娠中・授乳中、乳幼児など使用については注意が必要になります！</a:t>
            </a:r>
            <a:endParaRPr kumimoji="1" lang="ja-JP" altLang="en-US" sz="1233"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862F7EAC-B8EE-C76E-D352-D675E23FC05B}"/>
              </a:ext>
            </a:extLst>
          </p:cNvPr>
          <p:cNvSpPr txBox="1"/>
          <p:nvPr/>
        </p:nvSpPr>
        <p:spPr>
          <a:xfrm>
            <a:off x="341967" y="5745554"/>
            <a:ext cx="5403768" cy="1690976"/>
          </a:xfrm>
          <a:prstGeom prst="rect">
            <a:avLst/>
          </a:prstGeom>
          <a:noFill/>
        </p:spPr>
        <p:txBody>
          <a:bodyPr wrap="square" rtlCol="0">
            <a:spAutoFit/>
          </a:bodyPr>
          <a:lstStyle/>
          <a:p>
            <a:r>
              <a:rPr lang="ja-JP" altLang="en-US" sz="1408" b="1" dirty="0">
                <a:solidFill>
                  <a:schemeClr val="accent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①マグカップを使って蒸気とともに芳香成分を吸入</a:t>
            </a:r>
          </a:p>
          <a:p>
            <a:r>
              <a:rPr lang="ja-JP" altLang="en-US" sz="1233" dirty="0">
                <a:latin typeface="HG丸ｺﾞｼｯｸM-PRO" panose="020F0600000000000000" pitchFamily="50" charset="-128"/>
                <a:ea typeface="HG丸ｺﾞｼｯｸM-PRO" panose="020F0600000000000000" pitchFamily="50" charset="-128"/>
              </a:rPr>
              <a:t>　熱めのお湯を入れて精油を</a:t>
            </a:r>
            <a:r>
              <a:rPr lang="en-US" altLang="ja-JP" sz="1233" dirty="0">
                <a:latin typeface="HG丸ｺﾞｼｯｸM-PRO" panose="020F0600000000000000" pitchFamily="50" charset="-128"/>
                <a:ea typeface="HG丸ｺﾞｼｯｸM-PRO" panose="020F0600000000000000" pitchFamily="50" charset="-128"/>
              </a:rPr>
              <a:t>2</a:t>
            </a:r>
            <a:r>
              <a:rPr lang="ja-JP" altLang="en-US" sz="1233" dirty="0">
                <a:latin typeface="HG丸ｺﾞｼｯｸM-PRO" panose="020F0600000000000000" pitchFamily="50" charset="-128"/>
                <a:ea typeface="HG丸ｺﾞｼｯｸM-PRO" panose="020F0600000000000000" pitchFamily="50" charset="-128"/>
              </a:rPr>
              <a:t>～</a:t>
            </a:r>
            <a:r>
              <a:rPr lang="en-US" altLang="ja-JP" sz="1233" dirty="0">
                <a:latin typeface="HG丸ｺﾞｼｯｸM-PRO" panose="020F0600000000000000" pitchFamily="50" charset="-128"/>
                <a:ea typeface="HG丸ｺﾞｼｯｸM-PRO" panose="020F0600000000000000" pitchFamily="50" charset="-128"/>
              </a:rPr>
              <a:t>3</a:t>
            </a:r>
            <a:r>
              <a:rPr lang="ja-JP" altLang="en-US" sz="1233" dirty="0">
                <a:latin typeface="HG丸ｺﾞｼｯｸM-PRO" panose="020F0600000000000000" pitchFamily="50" charset="-128"/>
                <a:ea typeface="HG丸ｺﾞｼｯｸM-PRO" panose="020F0600000000000000" pitchFamily="50" charset="-128"/>
              </a:rPr>
              <a:t>滴垂らします。蒸気に顔を近づけ、　　</a:t>
            </a:r>
            <a:endParaRPr lang="en-US" altLang="ja-JP" sz="1233" dirty="0">
              <a:latin typeface="HG丸ｺﾞｼｯｸM-PRO" panose="020F0600000000000000" pitchFamily="50" charset="-128"/>
              <a:ea typeface="HG丸ｺﾞｼｯｸM-PRO" panose="020F0600000000000000" pitchFamily="50" charset="-128"/>
            </a:endParaRPr>
          </a:p>
          <a:p>
            <a:r>
              <a:rPr lang="ja-JP" altLang="en-US" sz="1233" dirty="0">
                <a:latin typeface="HG丸ｺﾞｼｯｸM-PRO" panose="020F0600000000000000" pitchFamily="50" charset="-128"/>
                <a:ea typeface="HG丸ｺﾞｼｯｸM-PRO" panose="020F0600000000000000" pitchFamily="50" charset="-128"/>
              </a:rPr>
              <a:t>　ゆっくり深呼吸しましょう。</a:t>
            </a:r>
            <a:endParaRPr lang="en-US" altLang="ja-JP" sz="1233" dirty="0">
              <a:latin typeface="HG丸ｺﾞｼｯｸM-PRO" panose="020F0600000000000000" pitchFamily="50" charset="-128"/>
              <a:ea typeface="HG丸ｺﾞｼｯｸM-PRO" panose="020F0600000000000000" pitchFamily="50" charset="-128"/>
            </a:endParaRPr>
          </a:p>
          <a:p>
            <a:r>
              <a:rPr lang="ja-JP" altLang="en-US" sz="1408" b="1" dirty="0">
                <a:solidFill>
                  <a:schemeClr val="accent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②入浴剤</a:t>
            </a:r>
            <a:endParaRPr lang="en-US" altLang="ja-JP" sz="1408" b="1" dirty="0">
              <a:solidFill>
                <a:schemeClr val="accent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233" dirty="0">
                <a:latin typeface="HG丸ｺﾞｼｯｸM-PRO" panose="020F0600000000000000" pitchFamily="50" charset="-128"/>
                <a:ea typeface="HG丸ｺﾞｼｯｸM-PRO" panose="020F0600000000000000" pitchFamily="50" charset="-128"/>
              </a:rPr>
              <a:t>  粗塩（大さじ２程度）と精油（</a:t>
            </a:r>
            <a:r>
              <a:rPr lang="en-US" altLang="ja-JP" sz="1233" dirty="0">
                <a:latin typeface="HG丸ｺﾞｼｯｸM-PRO" panose="020F0600000000000000" pitchFamily="50" charset="-128"/>
                <a:ea typeface="HG丸ｺﾞｼｯｸM-PRO" panose="020F0600000000000000" pitchFamily="50" charset="-128"/>
              </a:rPr>
              <a:t>3</a:t>
            </a:r>
            <a:r>
              <a:rPr lang="ja-JP" altLang="en-US" sz="1233" dirty="0">
                <a:latin typeface="HG丸ｺﾞｼｯｸM-PRO" panose="020F0600000000000000" pitchFamily="50" charset="-128"/>
                <a:ea typeface="HG丸ｺﾞｼｯｸM-PRO" panose="020F0600000000000000" pitchFamily="50" charset="-128"/>
              </a:rPr>
              <a:t>～</a:t>
            </a:r>
            <a:r>
              <a:rPr lang="en-US" altLang="ja-JP" sz="1233" dirty="0">
                <a:latin typeface="HG丸ｺﾞｼｯｸM-PRO" panose="020F0600000000000000" pitchFamily="50" charset="-128"/>
                <a:ea typeface="HG丸ｺﾞｼｯｸM-PRO" panose="020F0600000000000000" pitchFamily="50" charset="-128"/>
              </a:rPr>
              <a:t>6</a:t>
            </a:r>
            <a:r>
              <a:rPr lang="ja-JP" altLang="en-US" sz="1233" dirty="0">
                <a:latin typeface="HG丸ｺﾞｼｯｸM-PRO" panose="020F0600000000000000" pitchFamily="50" charset="-128"/>
                <a:ea typeface="HG丸ｺﾞｼｯｸM-PRO" panose="020F0600000000000000" pitchFamily="50" charset="-128"/>
              </a:rPr>
              <a:t>滴）を混ぜ、バスソルトとして使用  </a:t>
            </a:r>
            <a:endParaRPr lang="en-US" altLang="ja-JP" sz="1233" dirty="0">
              <a:latin typeface="HG丸ｺﾞｼｯｸM-PRO" panose="020F0600000000000000" pitchFamily="50" charset="-128"/>
              <a:ea typeface="HG丸ｺﾞｼｯｸM-PRO" panose="020F0600000000000000" pitchFamily="50" charset="-128"/>
            </a:endParaRPr>
          </a:p>
          <a:p>
            <a:r>
              <a:rPr lang="en-US" altLang="ja-JP" sz="1233" dirty="0">
                <a:latin typeface="HG丸ｺﾞｼｯｸM-PRO" panose="020F0600000000000000" pitchFamily="50" charset="-128"/>
                <a:ea typeface="HG丸ｺﾞｼｯｸM-PRO" panose="020F0600000000000000" pitchFamily="50" charset="-128"/>
              </a:rPr>
              <a:t>  </a:t>
            </a:r>
            <a:r>
              <a:rPr lang="ja-JP" altLang="en-US" sz="1233" dirty="0">
                <a:latin typeface="HG丸ｺﾞｼｯｸM-PRO" panose="020F0600000000000000" pitchFamily="50" charset="-128"/>
                <a:ea typeface="HG丸ｺﾞｼｯｸM-PRO" panose="020F0600000000000000" pitchFamily="50" charset="-128"/>
              </a:rPr>
              <a:t>する。</a:t>
            </a:r>
            <a:endParaRPr lang="en-US" altLang="ja-JP" sz="1233" dirty="0">
              <a:latin typeface="HG丸ｺﾞｼｯｸM-PRO" panose="020F0600000000000000" pitchFamily="50" charset="-128"/>
              <a:ea typeface="HG丸ｺﾞｼｯｸM-PRO" panose="020F0600000000000000" pitchFamily="50" charset="-128"/>
            </a:endParaRPr>
          </a:p>
          <a:p>
            <a:r>
              <a:rPr lang="ja-JP" altLang="en-US" sz="1408" b="1" dirty="0">
                <a:solidFill>
                  <a:schemeClr val="accent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③ティッシュに垂らして簡単に芳香浴</a:t>
            </a:r>
          </a:p>
          <a:p>
            <a:r>
              <a:rPr lang="ja-JP" altLang="en-US" sz="1233" dirty="0">
                <a:latin typeface="HG丸ｺﾞｼｯｸM-PRO" panose="020F0600000000000000" pitchFamily="50" charset="-128"/>
                <a:ea typeface="HG丸ｺﾞｼｯｸM-PRO" panose="020F0600000000000000" pitchFamily="50" charset="-128"/>
              </a:rPr>
              <a:t>  ティッシュに精油を数滴直接落として、身辺や枕元などに置く。</a:t>
            </a:r>
            <a:endParaRPr kumimoji="1" lang="ja-JP" altLang="en-US" sz="1233" dirty="0">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86FCBF0F-D9F9-4744-4B06-645ED4A6CC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330" y="1442872"/>
            <a:ext cx="1436703" cy="1457054"/>
          </a:xfrm>
          <a:prstGeom prst="rect">
            <a:avLst/>
          </a:prstGeom>
        </p:spPr>
      </p:pic>
      <p:pic>
        <p:nvPicPr>
          <p:cNvPr id="14" name="図 13">
            <a:extLst>
              <a:ext uri="{FF2B5EF4-FFF2-40B4-BE49-F238E27FC236}">
                <a16:creationId xmlns:a16="http://schemas.microsoft.com/office/drawing/2014/main" id="{F4D1C171-0A91-AD87-EE7E-5340DF906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2120" y="6662055"/>
            <a:ext cx="1101882" cy="904313"/>
          </a:xfrm>
          <a:prstGeom prst="rect">
            <a:avLst/>
          </a:prstGeom>
        </p:spPr>
      </p:pic>
      <p:pic>
        <p:nvPicPr>
          <p:cNvPr id="7" name="図 6">
            <a:extLst>
              <a:ext uri="{FF2B5EF4-FFF2-40B4-BE49-F238E27FC236}">
                <a16:creationId xmlns:a16="http://schemas.microsoft.com/office/drawing/2014/main" id="{0439F55B-5498-74B5-79FD-8ABA23F145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2068" y="5416663"/>
            <a:ext cx="1205160" cy="932079"/>
          </a:xfrm>
          <a:prstGeom prst="rect">
            <a:avLst/>
          </a:prstGeom>
        </p:spPr>
      </p:pic>
    </p:spTree>
    <p:extLst>
      <p:ext uri="{BB962C8B-B14F-4D97-AF65-F5344CB8AC3E}">
        <p14:creationId xmlns:p14="http://schemas.microsoft.com/office/powerpoint/2010/main" val="11249778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259</TotalTime>
  <Words>603</Words>
  <Application>Microsoft Office PowerPoint</Application>
  <PresentationFormat>A4 210 x 297 mm</PresentationFormat>
  <Paragraphs>71</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HGS創英角ｺﾞｼｯｸUB</vt:lpstr>
      <vt:lpstr>HG丸ｺﾞｼｯｸM-PRO</vt:lpstr>
      <vt:lpstr>游ゴシック</vt:lpstr>
      <vt:lpstr>Arial</vt:lpstr>
      <vt:lpstr>Calibri</vt:lpstr>
      <vt:lpstr>Calibri Light</vt:lpstr>
      <vt:lpstr>Century</vt:lpstr>
      <vt:lpstr>Office テーマ</vt:lpstr>
      <vt:lpstr>きらっとニュース</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ユーザー</dc:creator>
  <cp:lastModifiedBy>use</cp:lastModifiedBy>
  <cp:revision>29</cp:revision>
  <cp:lastPrinted>2026-01-21T07:36:26Z</cp:lastPrinted>
  <dcterms:created xsi:type="dcterms:W3CDTF">2025-11-19T05:51:04Z</dcterms:created>
  <dcterms:modified xsi:type="dcterms:W3CDTF">2026-01-23T00:01:52Z</dcterms:modified>
</cp:coreProperties>
</file>